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25"/>
  </p:notesMasterIdLst>
  <p:sldIdLst>
    <p:sldId id="256" r:id="rId2"/>
    <p:sldId id="257" r:id="rId3"/>
    <p:sldId id="258" r:id="rId4"/>
    <p:sldId id="259" r:id="rId5"/>
    <p:sldId id="260" r:id="rId6"/>
    <p:sldId id="261"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Lst>
  <p:sldSz cx="9144000" cy="5143500" type="screen16x9"/>
  <p:notesSz cx="6858000" cy="9144000"/>
  <p:embeddedFontLst>
    <p:embeddedFont>
      <p:font typeface="Microsoft Yahei" panose="020B0503020204020204" pitchFamily="34" charset="-122"/>
      <p:regular r:id="rId26"/>
      <p:bold r:id="rId27"/>
    </p:embeddedFont>
    <p:embeddedFont>
      <p:font typeface="Teko" panose="020B0604020202020204" charset="0"/>
      <p:regular r:id="rId28"/>
      <p:bold r:id="rId29"/>
    </p:embeddedFont>
    <p:embeddedFont>
      <p:font typeface="Tahoma" panose="020B0604030504040204" pitchFamily="34" charset="0"/>
      <p:regular r:id="rId30"/>
      <p:bold r:id="rId31"/>
    </p:embeddedFont>
    <p:embeddedFont>
      <p:font typeface="Calibri" panose="020F050202020403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94660"/>
  </p:normalViewPr>
  <p:slideViewPr>
    <p:cSldViewPr snapToGrid="0">
      <p:cViewPr varScale="1">
        <p:scale>
          <a:sx n="95" d="100"/>
          <a:sy n="95" d="100"/>
        </p:scale>
        <p:origin x="720" y="72"/>
      </p:cViewPr>
      <p:guideLst>
        <p:guide orient="horz" pos="259"/>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423106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1615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9010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2018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72543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5162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0127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50434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5379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18200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129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0569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 name="Google Shape;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46100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41883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24517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8903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6646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913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6145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5" name="Google Shape;9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5230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948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020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4433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5" name="Google Shape;9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9093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标题幻灯片">
  <p:cSld name="标题幻灯片">
    <p:spTree>
      <p:nvGrpSpPr>
        <p:cNvPr id="1" name="Shape 11"/>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p15:clr>
            <a:srgbClr val="FBAE40"/>
          </p15:clr>
        </p15:guide>
        <p15:guide id="2" pos="4967">
          <p15:clr>
            <a:srgbClr val="FBAE40"/>
          </p15:clr>
        </p15:guide>
        <p15:guide id="3" orient="horz" pos="2160">
          <p15:clr>
            <a:srgbClr val="FBAE40"/>
          </p15:clr>
        </p15:guide>
        <p15:guide id="4" pos="662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标题和内容">
  <p:cSld name="标题和内容">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p:nvPr/>
        </p:nvSpPr>
        <p:spPr>
          <a:xfrm>
            <a:off x="-1685" y="4877964"/>
            <a:ext cx="6949949" cy="259455"/>
          </a:xfrm>
          <a:custGeom>
            <a:avLst/>
            <a:gdLst/>
            <a:ahLst/>
            <a:cxnLst/>
            <a:rect l="l" t="t" r="r" b="b"/>
            <a:pathLst>
              <a:path w="9229272" h="355600" extrusionOk="0">
                <a:moveTo>
                  <a:pt x="0" y="9071"/>
                </a:moveTo>
                <a:lnTo>
                  <a:pt x="9229272" y="0"/>
                </a:lnTo>
                <a:lnTo>
                  <a:pt x="9068590" y="339888"/>
                </a:lnTo>
                <a:lnTo>
                  <a:pt x="3629" y="355600"/>
                </a:lnTo>
                <a:cubicBezTo>
                  <a:pt x="2419" y="240090"/>
                  <a:pt x="1210" y="124581"/>
                  <a:pt x="0" y="9071"/>
                </a:cubicBezTo>
                <a:close/>
              </a:path>
            </a:pathLst>
          </a:custGeom>
          <a:solidFill>
            <a:srgbClr val="33698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 name="Google Shape;15;p4"/>
          <p:cNvSpPr/>
          <p:nvPr/>
        </p:nvSpPr>
        <p:spPr>
          <a:xfrm>
            <a:off x="6896844" y="4767158"/>
            <a:ext cx="2247482" cy="359358"/>
          </a:xfrm>
          <a:custGeom>
            <a:avLst/>
            <a:gdLst/>
            <a:ahLst/>
            <a:cxnLst/>
            <a:rect l="l" t="t" r="r" b="b"/>
            <a:pathLst>
              <a:path w="3007681" h="480910" extrusionOk="0">
                <a:moveTo>
                  <a:pt x="3007245" y="0"/>
                </a:moveTo>
                <a:cubicBezTo>
                  <a:pt x="3007390" y="160303"/>
                  <a:pt x="3007536" y="320607"/>
                  <a:pt x="3007681" y="480910"/>
                </a:cubicBezTo>
                <a:lnTo>
                  <a:pt x="0" y="480138"/>
                </a:lnTo>
                <a:lnTo>
                  <a:pt x="223827" y="0"/>
                </a:lnTo>
                <a:lnTo>
                  <a:pt x="3007245" y="0"/>
                </a:lnTo>
                <a:close/>
              </a:path>
            </a:pathLst>
          </a:custGeom>
          <a:solidFill>
            <a:srgbClr val="33AAB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16;p4"/>
          <p:cNvSpPr/>
          <p:nvPr/>
        </p:nvSpPr>
        <p:spPr>
          <a:xfrm rot="10800000">
            <a:off x="-1686" y="31060"/>
            <a:ext cx="6998809" cy="618452"/>
          </a:xfrm>
          <a:custGeom>
            <a:avLst/>
            <a:gdLst/>
            <a:ahLst/>
            <a:cxnLst/>
            <a:rect l="l" t="t" r="r" b="b"/>
            <a:pathLst>
              <a:path w="3008860" h="480138" extrusionOk="0">
                <a:moveTo>
                  <a:pt x="3007245" y="0"/>
                </a:moveTo>
                <a:cubicBezTo>
                  <a:pt x="3007783" y="158342"/>
                  <a:pt x="3008322" y="321178"/>
                  <a:pt x="3008860" y="479520"/>
                </a:cubicBezTo>
                <a:lnTo>
                  <a:pt x="0" y="480138"/>
                </a:lnTo>
                <a:lnTo>
                  <a:pt x="122856" y="0"/>
                </a:lnTo>
                <a:lnTo>
                  <a:pt x="3007245" y="0"/>
                </a:lnTo>
                <a:close/>
              </a:path>
            </a:pathLst>
          </a:custGeom>
          <a:solidFill>
            <a:srgbClr val="33AAB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 name="Google Shape;17;p4"/>
          <p:cNvSpPr/>
          <p:nvPr/>
        </p:nvSpPr>
        <p:spPr>
          <a:xfrm>
            <a:off x="6896518" y="24399"/>
            <a:ext cx="2247482" cy="359358"/>
          </a:xfrm>
          <a:custGeom>
            <a:avLst/>
            <a:gdLst/>
            <a:ahLst/>
            <a:cxnLst/>
            <a:rect l="l" t="t" r="r" b="b"/>
            <a:pathLst>
              <a:path w="3007681" h="480910" extrusionOk="0">
                <a:moveTo>
                  <a:pt x="3007245" y="0"/>
                </a:moveTo>
                <a:cubicBezTo>
                  <a:pt x="3007390" y="160303"/>
                  <a:pt x="3007536" y="320607"/>
                  <a:pt x="3007681" y="480910"/>
                </a:cubicBezTo>
                <a:lnTo>
                  <a:pt x="0" y="480138"/>
                </a:lnTo>
                <a:lnTo>
                  <a:pt x="223827" y="0"/>
                </a:lnTo>
                <a:lnTo>
                  <a:pt x="3007245" y="0"/>
                </a:lnTo>
                <a:close/>
              </a:path>
            </a:pathLst>
          </a:custGeom>
          <a:solidFill>
            <a:srgbClr val="33698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 name="Google Shape;18;p4"/>
          <p:cNvSpPr txBox="1">
            <a:spLocks noGrp="1"/>
          </p:cNvSpPr>
          <p:nvPr>
            <p:ph type="title"/>
          </p:nvPr>
        </p:nvSpPr>
        <p:spPr>
          <a:xfrm>
            <a:off x="-112715" y="0"/>
            <a:ext cx="5455518" cy="712936"/>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3600" b="0" i="0" u="none" strike="noStrike" cap="none">
                <a:solidFill>
                  <a:schemeClr val="lt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标题和内容">
  <p:cSld name="1_标题和内容">
    <p:bg>
      <p:bgPr>
        <a:gradFill>
          <a:gsLst>
            <a:gs pos="0">
              <a:srgbClr val="D7D9E1"/>
            </a:gs>
            <a:gs pos="26000">
              <a:srgbClr val="EBECF0"/>
            </a:gs>
            <a:gs pos="100000">
              <a:schemeClr val="lt1"/>
            </a:gs>
          </a:gsLst>
          <a:lin ang="5400000" scaled="0"/>
        </a:gradFill>
        <a:effectLst/>
      </p:bgPr>
    </p:bg>
    <p:spTree>
      <p:nvGrpSpPr>
        <p:cNvPr id="1" name="Shape 19"/>
        <p:cNvGrpSpPr/>
        <p:nvPr/>
      </p:nvGrpSpPr>
      <p:grpSpPr>
        <a:xfrm>
          <a:off x="0" y="0"/>
          <a:ext cx="0" cy="0"/>
          <a:chOff x="0" y="0"/>
          <a:chExt cx="0" cy="0"/>
        </a:xfrm>
      </p:grpSpPr>
      <p:sp>
        <p:nvSpPr>
          <p:cNvPr id="20" name="Google Shape;20;p5"/>
          <p:cNvSpPr/>
          <p:nvPr/>
        </p:nvSpPr>
        <p:spPr>
          <a:xfrm>
            <a:off x="-1685" y="4877964"/>
            <a:ext cx="6949949" cy="259455"/>
          </a:xfrm>
          <a:custGeom>
            <a:avLst/>
            <a:gdLst/>
            <a:ahLst/>
            <a:cxnLst/>
            <a:rect l="l" t="t" r="r" b="b"/>
            <a:pathLst>
              <a:path w="9229272" h="355600" extrusionOk="0">
                <a:moveTo>
                  <a:pt x="0" y="9071"/>
                </a:moveTo>
                <a:lnTo>
                  <a:pt x="9229272" y="0"/>
                </a:lnTo>
                <a:lnTo>
                  <a:pt x="9068590" y="339888"/>
                </a:lnTo>
                <a:lnTo>
                  <a:pt x="3629" y="355600"/>
                </a:lnTo>
                <a:cubicBezTo>
                  <a:pt x="2419" y="240090"/>
                  <a:pt x="1210" y="124581"/>
                  <a:pt x="0" y="9071"/>
                </a:cubicBezTo>
                <a:close/>
              </a:path>
            </a:pathLst>
          </a:custGeom>
          <a:solidFill>
            <a:srgbClr val="33698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 name="Google Shape;21;p5"/>
          <p:cNvSpPr/>
          <p:nvPr/>
        </p:nvSpPr>
        <p:spPr>
          <a:xfrm>
            <a:off x="6896844" y="4767158"/>
            <a:ext cx="2247482" cy="359358"/>
          </a:xfrm>
          <a:custGeom>
            <a:avLst/>
            <a:gdLst/>
            <a:ahLst/>
            <a:cxnLst/>
            <a:rect l="l" t="t" r="r" b="b"/>
            <a:pathLst>
              <a:path w="3007681" h="480910" extrusionOk="0">
                <a:moveTo>
                  <a:pt x="3007245" y="0"/>
                </a:moveTo>
                <a:cubicBezTo>
                  <a:pt x="3007390" y="160303"/>
                  <a:pt x="3007536" y="320607"/>
                  <a:pt x="3007681" y="480910"/>
                </a:cubicBezTo>
                <a:lnTo>
                  <a:pt x="0" y="480138"/>
                </a:lnTo>
                <a:lnTo>
                  <a:pt x="223827" y="0"/>
                </a:lnTo>
                <a:lnTo>
                  <a:pt x="3007245" y="0"/>
                </a:lnTo>
                <a:close/>
              </a:path>
            </a:pathLst>
          </a:custGeom>
          <a:solidFill>
            <a:srgbClr val="33AAB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 name="Google Shape;22;p5"/>
          <p:cNvSpPr/>
          <p:nvPr/>
        </p:nvSpPr>
        <p:spPr>
          <a:xfrm rot="10800000">
            <a:off x="-1686" y="31060"/>
            <a:ext cx="6998809" cy="618452"/>
          </a:xfrm>
          <a:custGeom>
            <a:avLst/>
            <a:gdLst/>
            <a:ahLst/>
            <a:cxnLst/>
            <a:rect l="l" t="t" r="r" b="b"/>
            <a:pathLst>
              <a:path w="3008860" h="480138" extrusionOk="0">
                <a:moveTo>
                  <a:pt x="3007245" y="0"/>
                </a:moveTo>
                <a:cubicBezTo>
                  <a:pt x="3007783" y="158342"/>
                  <a:pt x="3008322" y="321178"/>
                  <a:pt x="3008860" y="479520"/>
                </a:cubicBezTo>
                <a:lnTo>
                  <a:pt x="0" y="480138"/>
                </a:lnTo>
                <a:lnTo>
                  <a:pt x="122856" y="0"/>
                </a:lnTo>
                <a:lnTo>
                  <a:pt x="3007245" y="0"/>
                </a:lnTo>
                <a:close/>
              </a:path>
            </a:pathLst>
          </a:custGeom>
          <a:solidFill>
            <a:srgbClr val="33AAB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 name="Google Shape;23;p5"/>
          <p:cNvSpPr/>
          <p:nvPr/>
        </p:nvSpPr>
        <p:spPr>
          <a:xfrm>
            <a:off x="6896518" y="24399"/>
            <a:ext cx="2247482" cy="359358"/>
          </a:xfrm>
          <a:custGeom>
            <a:avLst/>
            <a:gdLst/>
            <a:ahLst/>
            <a:cxnLst/>
            <a:rect l="l" t="t" r="r" b="b"/>
            <a:pathLst>
              <a:path w="3007681" h="480910" extrusionOk="0">
                <a:moveTo>
                  <a:pt x="3007245" y="0"/>
                </a:moveTo>
                <a:cubicBezTo>
                  <a:pt x="3007390" y="160303"/>
                  <a:pt x="3007536" y="320607"/>
                  <a:pt x="3007681" y="480910"/>
                </a:cubicBezTo>
                <a:lnTo>
                  <a:pt x="0" y="480138"/>
                </a:lnTo>
                <a:lnTo>
                  <a:pt x="223827" y="0"/>
                </a:lnTo>
                <a:lnTo>
                  <a:pt x="3007245" y="0"/>
                </a:lnTo>
                <a:close/>
              </a:path>
            </a:pathLst>
          </a:custGeom>
          <a:solidFill>
            <a:srgbClr val="33698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 name="Google Shape;24;p5"/>
          <p:cNvSpPr txBox="1">
            <a:spLocks noGrp="1"/>
          </p:cNvSpPr>
          <p:nvPr>
            <p:ph type="title"/>
          </p:nvPr>
        </p:nvSpPr>
        <p:spPr>
          <a:xfrm>
            <a:off x="-112715" y="0"/>
            <a:ext cx="5455518" cy="712936"/>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3600" b="0" i="0" u="none" strike="noStrike" cap="none">
                <a:solidFill>
                  <a:schemeClr val="lt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628650" y="274638"/>
            <a:ext cx="7886700" cy="99377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空白">
  <p:cSld name="1_空白">
    <p:spTree>
      <p:nvGrpSpPr>
        <p:cNvPr id="1" name="Shape 27"/>
        <p:cNvGrpSpPr/>
        <p:nvPr/>
      </p:nvGrpSpPr>
      <p:grpSpPr>
        <a:xfrm>
          <a:off x="0" y="0"/>
          <a:ext cx="0" cy="0"/>
          <a:chOff x="0" y="0"/>
          <a:chExt cx="0" cy="0"/>
        </a:xfrm>
      </p:grpSpPr>
      <p:sp>
        <p:nvSpPr>
          <p:cNvPr id="28" name="Google Shape;28;p7"/>
          <p:cNvSpPr/>
          <p:nvPr/>
        </p:nvSpPr>
        <p:spPr>
          <a:xfrm>
            <a:off x="-1685" y="4878191"/>
            <a:ext cx="9145685" cy="259228"/>
          </a:xfrm>
          <a:custGeom>
            <a:avLst/>
            <a:gdLst/>
            <a:ahLst/>
            <a:cxnLst/>
            <a:rect l="l" t="t" r="r" b="b"/>
            <a:pathLst>
              <a:path w="9145685" h="259228" extrusionOk="0">
                <a:moveTo>
                  <a:pt x="9145685" y="0"/>
                </a:moveTo>
                <a:lnTo>
                  <a:pt x="9145685" y="247961"/>
                </a:lnTo>
                <a:lnTo>
                  <a:pt x="3724" y="259228"/>
                </a:lnTo>
                <a:cubicBezTo>
                  <a:pt x="2482" y="174949"/>
                  <a:pt x="1242" y="90671"/>
                  <a:pt x="0" y="6392"/>
                </a:cubicBezTo>
                <a:close/>
              </a:path>
            </a:pathLst>
          </a:custGeom>
          <a:solidFill>
            <a:srgbClr val="33698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9;p7"/>
          <p:cNvSpPr txBox="1">
            <a:spLocks noGrp="1"/>
          </p:cNvSpPr>
          <p:nvPr>
            <p:ph type="title"/>
          </p:nvPr>
        </p:nvSpPr>
        <p:spPr>
          <a:xfrm>
            <a:off x="-180528" y="0"/>
            <a:ext cx="5455518" cy="712936"/>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3600" b="0" i="0" u="none" strike="noStrike" cap="none">
                <a:solidFill>
                  <a:srgbClr val="336987"/>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30" name="Google Shape;30;p7"/>
          <p:cNvSpPr/>
          <p:nvPr/>
        </p:nvSpPr>
        <p:spPr>
          <a:xfrm>
            <a:off x="2724" y="24399"/>
            <a:ext cx="248796" cy="618454"/>
          </a:xfrm>
          <a:prstGeom prst="rect">
            <a:avLst/>
          </a:prstGeom>
          <a:solidFill>
            <a:srgbClr val="33AAB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空白">
  <p:cSld name="2_空白">
    <p:spTree>
      <p:nvGrpSpPr>
        <p:cNvPr id="1" name="Shape 31"/>
        <p:cNvGrpSpPr/>
        <p:nvPr/>
      </p:nvGrpSpPr>
      <p:grpSpPr>
        <a:xfrm>
          <a:off x="0" y="0"/>
          <a:ext cx="0" cy="0"/>
          <a:chOff x="0" y="0"/>
          <a:chExt cx="0" cy="0"/>
        </a:xfrm>
      </p:grpSpPr>
      <p:sp>
        <p:nvSpPr>
          <p:cNvPr id="32" name="Google Shape;32;p8"/>
          <p:cNvSpPr txBox="1">
            <a:spLocks noGrp="1"/>
          </p:cNvSpPr>
          <p:nvPr>
            <p:ph type="body" idx="1"/>
          </p:nvPr>
        </p:nvSpPr>
        <p:spPr>
          <a:xfrm>
            <a:off x="323529" y="123478"/>
            <a:ext cx="8568951" cy="724247"/>
          </a:xfrm>
          <a:prstGeom prst="rect">
            <a:avLst/>
          </a:prstGeom>
          <a:noFill/>
          <a:ln>
            <a:noFill/>
          </a:ln>
        </p:spPr>
        <p:txBody>
          <a:bodyPr spcFirstLastPara="1" wrap="square" lIns="91425" tIns="45700" rIns="91425" bIns="45700" anchor="ctr" anchorCtr="0">
            <a:noAutofit/>
          </a:bodyPr>
          <a:lstStyle>
            <a:lvl1pPr marL="457200" marR="0" lvl="0" indent="-228600" algn="ctr" rtl="0">
              <a:spcBef>
                <a:spcPts val="800"/>
              </a:spcBef>
              <a:spcAft>
                <a:spcPts val="0"/>
              </a:spcAft>
              <a:buClr>
                <a:srgbClr val="262626"/>
              </a:buClr>
              <a:buSzPts val="4000"/>
              <a:buFont typeface="Arial"/>
              <a:buNone/>
              <a:defRPr sz="4000" b="0" i="0" u="none" strike="noStrike" cap="none">
                <a:solidFill>
                  <a:srgbClr val="262626"/>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33" name="Google Shape;33;p8"/>
          <p:cNvGrpSpPr/>
          <p:nvPr/>
        </p:nvGrpSpPr>
        <p:grpSpPr>
          <a:xfrm>
            <a:off x="354011" y="1131591"/>
            <a:ext cx="2489798" cy="3777637"/>
            <a:chOff x="354010" y="1131591"/>
            <a:chExt cx="3560767" cy="5402561"/>
          </a:xfrm>
        </p:grpSpPr>
        <p:sp>
          <p:nvSpPr>
            <p:cNvPr id="34" name="Google Shape;34;p8"/>
            <p:cNvSpPr/>
            <p:nvPr/>
          </p:nvSpPr>
          <p:spPr>
            <a:xfrm>
              <a:off x="354010" y="1131591"/>
              <a:ext cx="3560767" cy="5402561"/>
            </a:xfrm>
            <a:prstGeom prst="roundRect">
              <a:avLst>
                <a:gd name="adj" fmla="val 3968"/>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Calibri"/>
                <a:ea typeface="Calibri"/>
                <a:cs typeface="Calibri"/>
                <a:sym typeface="Calibri"/>
              </a:endParaRPr>
            </a:p>
          </p:txBody>
        </p:sp>
        <p:sp>
          <p:nvSpPr>
            <p:cNvPr id="35" name="Google Shape;35;p8"/>
            <p:cNvSpPr/>
            <p:nvPr/>
          </p:nvSpPr>
          <p:spPr>
            <a:xfrm>
              <a:off x="531933" y="1347500"/>
              <a:ext cx="153868" cy="5015200"/>
            </a:xfrm>
            <a:prstGeom prst="roundRect">
              <a:avLst>
                <a:gd name="adj" fmla="val 50000"/>
              </a:avLst>
            </a:prstGeom>
            <a:solidFill>
              <a:schemeClr val="lt1">
                <a:alpha val="4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Calibri"/>
                <a:ea typeface="Calibri"/>
                <a:cs typeface="Calibri"/>
                <a:sym typeface="Calibri"/>
              </a:endParaRPr>
            </a:p>
          </p:txBody>
        </p:sp>
        <p:sp>
          <p:nvSpPr>
            <p:cNvPr id="36" name="Google Shape;36;p8"/>
            <p:cNvSpPr/>
            <p:nvPr/>
          </p:nvSpPr>
          <p:spPr>
            <a:xfrm rot="5400000">
              <a:off x="3057177" y="1276653"/>
              <a:ext cx="685849" cy="685148"/>
            </a:xfrm>
            <a:prstGeom prst="halfFrame">
              <a:avLst>
                <a:gd name="adj1" fmla="val 23728"/>
                <a:gd name="adj2" fmla="val 24642"/>
              </a:avLst>
            </a:prstGeom>
            <a:solidFill>
              <a:schemeClr val="lt1">
                <a:alpha val="2274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rgbClr val="262626"/>
                </a:solidFill>
                <a:latin typeface="Calibri"/>
                <a:ea typeface="Calibri"/>
                <a:cs typeface="Calibri"/>
                <a:sym typeface="Calibri"/>
              </a:endParaRPr>
            </a:p>
          </p:txBody>
        </p:sp>
        <p:sp>
          <p:nvSpPr>
            <p:cNvPr id="37" name="Google Shape;37;p8"/>
            <p:cNvSpPr txBox="1"/>
            <p:nvPr/>
          </p:nvSpPr>
          <p:spPr>
            <a:xfrm>
              <a:off x="711704" y="1637214"/>
              <a:ext cx="2232248"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Resize without losing quality</a:t>
              </a:r>
              <a:endParaRPr sz="1400" b="1">
                <a:solidFill>
                  <a:schemeClr val="lt1"/>
                </a:solidFill>
                <a:latin typeface="Arial"/>
                <a:ea typeface="Arial"/>
                <a:cs typeface="Arial"/>
                <a:sym typeface="Arial"/>
              </a:endParaRPr>
            </a:p>
          </p:txBody>
        </p:sp>
        <p:sp>
          <p:nvSpPr>
            <p:cNvPr id="38" name="Google Shape;38;p8"/>
            <p:cNvSpPr txBox="1"/>
            <p:nvPr/>
          </p:nvSpPr>
          <p:spPr>
            <a:xfrm>
              <a:off x="711704" y="2127463"/>
              <a:ext cx="2232248" cy="73866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Change Fill Color &amp;</a:t>
              </a:r>
              <a:endParaRPr/>
            </a:p>
            <a:p>
              <a:pPr marL="0" marR="0" lvl="0" indent="0" algn="l" rtl="0">
                <a:spcBef>
                  <a:spcPts val="0"/>
                </a:spcBef>
                <a:spcAft>
                  <a:spcPts val="0"/>
                </a:spcAft>
                <a:buNone/>
              </a:pPr>
              <a:r>
                <a:rPr lang="en-US" sz="1400" b="1">
                  <a:solidFill>
                    <a:schemeClr val="lt1"/>
                  </a:solidFill>
                  <a:latin typeface="Arial"/>
                  <a:ea typeface="Arial"/>
                  <a:cs typeface="Arial"/>
                  <a:sym typeface="Arial"/>
                </a:rPr>
                <a:t>Line Color</a:t>
              </a:r>
              <a:endParaRPr sz="1400" b="1">
                <a:solidFill>
                  <a:schemeClr val="lt1"/>
                </a:solidFill>
                <a:latin typeface="Arial"/>
                <a:ea typeface="Arial"/>
                <a:cs typeface="Arial"/>
                <a:sym typeface="Arial"/>
              </a:endParaRPr>
            </a:p>
          </p:txBody>
        </p:sp>
        <p:sp>
          <p:nvSpPr>
            <p:cNvPr id="39" name="Google Shape;39;p8"/>
            <p:cNvSpPr txBox="1"/>
            <p:nvPr/>
          </p:nvSpPr>
          <p:spPr>
            <a:xfrm>
              <a:off x="721229" y="4450324"/>
              <a:ext cx="2717296" cy="138499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b="1">
                  <a:solidFill>
                    <a:schemeClr val="lt1"/>
                  </a:solidFill>
                  <a:latin typeface="Calibri"/>
                  <a:ea typeface="Calibri"/>
                  <a:cs typeface="Calibri"/>
                  <a:sym typeface="Calibri"/>
                </a:rPr>
                <a:t>FREE </a:t>
              </a:r>
              <a:endParaRPr/>
            </a:p>
            <a:p>
              <a:pPr marL="0" marR="0" lvl="0" indent="0" algn="l" rtl="0">
                <a:spcBef>
                  <a:spcPts val="0"/>
                </a:spcBef>
                <a:spcAft>
                  <a:spcPts val="0"/>
                </a:spcAft>
                <a:buNone/>
              </a:pPr>
              <a:r>
                <a:rPr lang="en-US" sz="2800" b="1">
                  <a:solidFill>
                    <a:schemeClr val="lt1"/>
                  </a:solidFill>
                  <a:latin typeface="Calibri"/>
                  <a:ea typeface="Calibri"/>
                  <a:cs typeface="Calibri"/>
                  <a:sym typeface="Calibri"/>
                </a:rPr>
                <a:t>PPT TEMPLATES</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9"/>
          <p:cNvSpPr/>
          <p:nvPr/>
        </p:nvSpPr>
        <p:spPr>
          <a:xfrm>
            <a:off x="6718773" y="0"/>
            <a:ext cx="2512310"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9600" b="0" i="0" u="none" strike="noStrike" cap="none" dirty="0" smtClean="0">
                <a:solidFill>
                  <a:srgbClr val="3F3F3F"/>
                </a:solidFill>
                <a:latin typeface="Teko"/>
                <a:ea typeface="Teko"/>
                <a:cs typeface="Teko"/>
                <a:sym typeface="Teko"/>
              </a:rPr>
              <a:t>2022</a:t>
            </a:r>
            <a:endParaRPr sz="9600" b="0" i="0" u="none" strike="noStrike" cap="none" dirty="0">
              <a:solidFill>
                <a:srgbClr val="3F3F3F"/>
              </a:solidFill>
              <a:latin typeface="Teko"/>
              <a:ea typeface="Teko"/>
              <a:cs typeface="Teko"/>
              <a:sym typeface="Teko"/>
            </a:endParaRPr>
          </a:p>
        </p:txBody>
      </p:sp>
      <p:sp>
        <p:nvSpPr>
          <p:cNvPr id="45" name="Google Shape;45;p9"/>
          <p:cNvSpPr/>
          <p:nvPr/>
        </p:nvSpPr>
        <p:spPr>
          <a:xfrm>
            <a:off x="4716201" y="1026560"/>
            <a:ext cx="4427799" cy="420403"/>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i="0" u="none" strike="noStrike" cap="none" dirty="0" smtClean="0">
                <a:solidFill>
                  <a:srgbClr val="002060"/>
                </a:solidFill>
                <a:latin typeface="Times New Roman" panose="02020603050405020304" pitchFamily="18" charset="0"/>
                <a:ea typeface="Tahoma" panose="020B0604030504040204" pitchFamily="34" charset="0"/>
                <a:cs typeface="Times New Roman" panose="02020603050405020304" pitchFamily="18" charset="0"/>
                <a:sym typeface="Microsoft Yahei"/>
              </a:rPr>
              <a:t>Desarrollo de software </a:t>
            </a:r>
            <a:endParaRPr sz="3200" b="1" i="0" u="none" strike="noStrike" cap="none" dirty="0">
              <a:solidFill>
                <a:srgbClr val="002060"/>
              </a:solidFill>
              <a:latin typeface="Times New Roman" panose="02020603050405020304" pitchFamily="18" charset="0"/>
              <a:ea typeface="Tahoma" panose="020B0604030504040204" pitchFamily="34" charset="0"/>
              <a:cs typeface="Times New Roman" panose="02020603050405020304" pitchFamily="18" charset="0"/>
              <a:sym typeface="Microsoft Yahei"/>
            </a:endParaRPr>
          </a:p>
        </p:txBody>
      </p:sp>
      <p:sp>
        <p:nvSpPr>
          <p:cNvPr id="46" name="Google Shape;46;p9"/>
          <p:cNvSpPr/>
          <p:nvPr/>
        </p:nvSpPr>
        <p:spPr>
          <a:xfrm>
            <a:off x="4283739" y="1500463"/>
            <a:ext cx="4719583" cy="1413560"/>
          </a:xfrm>
          <a:prstGeom prst="rect">
            <a:avLst/>
          </a:prstGeom>
          <a:noFill/>
          <a:ln>
            <a:noFill/>
          </a:ln>
        </p:spPr>
        <p:txBody>
          <a:bodyPr spcFirstLastPara="1" wrap="square" lIns="0" tIns="0" rIns="0" bIns="0" anchor="t" anchorCtr="0">
            <a:noAutofit/>
          </a:bodyPr>
          <a:lstStyle/>
          <a:p>
            <a:pPr lvl="0" algn="ctr"/>
            <a:r>
              <a:rPr lang="es-EC" sz="1800" b="1" dirty="0">
                <a:solidFill>
                  <a:schemeClr val="tx1"/>
                </a:solidFill>
                <a:latin typeface="Times New Roman" panose="02020603050405020304" pitchFamily="18" charset="0"/>
                <a:ea typeface="Microsoft Yahei"/>
                <a:cs typeface="Times New Roman" panose="02020603050405020304" pitchFamily="18" charset="0"/>
                <a:sym typeface="Microsoft Yahei"/>
              </a:rPr>
              <a:t>DOCENTE:</a:t>
            </a:r>
          </a:p>
          <a:p>
            <a:pPr lvl="0" algn="ctr"/>
            <a:r>
              <a:rPr lang="es-EC" sz="1800" b="1" dirty="0">
                <a:solidFill>
                  <a:schemeClr val="tx1"/>
                </a:solidFill>
                <a:latin typeface="Times New Roman" panose="02020603050405020304" pitchFamily="18" charset="0"/>
                <a:ea typeface="Microsoft Yahei"/>
                <a:cs typeface="Times New Roman" panose="02020603050405020304" pitchFamily="18" charset="0"/>
                <a:sym typeface="Microsoft Yahei"/>
              </a:rPr>
              <a:t>MSIG-ING. CARLOS PAZMIÑO PALMA </a:t>
            </a:r>
            <a:endParaRPr lang="es-EC" sz="1800" b="1" dirty="0" smtClean="0">
              <a:solidFill>
                <a:schemeClr val="tx1"/>
              </a:solidFill>
              <a:latin typeface="Times New Roman" panose="02020603050405020304" pitchFamily="18" charset="0"/>
              <a:ea typeface="Microsoft Yahei"/>
              <a:cs typeface="Times New Roman" panose="02020603050405020304" pitchFamily="18" charset="0"/>
              <a:sym typeface="Microsoft Yahei"/>
            </a:endParaRPr>
          </a:p>
          <a:p>
            <a:pPr marL="0" marR="0" lvl="0" indent="0" algn="ctr" rtl="0">
              <a:spcBef>
                <a:spcPts val="0"/>
              </a:spcBef>
              <a:spcAft>
                <a:spcPts val="0"/>
              </a:spcAft>
              <a:buNone/>
            </a:pPr>
            <a:r>
              <a:rPr lang="es-EC" sz="1800" b="1" dirty="0" smtClean="0">
                <a:solidFill>
                  <a:schemeClr val="tx1"/>
                </a:solidFill>
                <a:latin typeface="Times New Roman" panose="02020603050405020304" pitchFamily="18" charset="0"/>
                <a:ea typeface="Microsoft Yahei"/>
                <a:cs typeface="Times New Roman" panose="02020603050405020304" pitchFamily="18" charset="0"/>
                <a:sym typeface="Microsoft Yahei"/>
              </a:rPr>
              <a:t>George Aarón Noboa Matamoros</a:t>
            </a:r>
            <a:br>
              <a:rPr lang="es-EC" sz="1800" b="1" dirty="0" smtClean="0">
                <a:solidFill>
                  <a:schemeClr val="tx1"/>
                </a:solidFill>
                <a:latin typeface="Times New Roman" panose="02020603050405020304" pitchFamily="18" charset="0"/>
                <a:ea typeface="Microsoft Yahei"/>
                <a:cs typeface="Times New Roman" panose="02020603050405020304" pitchFamily="18" charset="0"/>
                <a:sym typeface="Microsoft Yahei"/>
              </a:rPr>
            </a:br>
            <a:r>
              <a:rPr lang="es-EC" sz="1800" b="1" dirty="0" smtClean="0">
                <a:solidFill>
                  <a:schemeClr val="tx1"/>
                </a:solidFill>
                <a:latin typeface="Times New Roman" panose="02020603050405020304" pitchFamily="18" charset="0"/>
                <a:ea typeface="Microsoft Yahei"/>
                <a:cs typeface="Times New Roman" panose="02020603050405020304" pitchFamily="18" charset="0"/>
                <a:sym typeface="Microsoft Yahei"/>
              </a:rPr>
              <a:t>3E</a:t>
            </a:r>
          </a:p>
        </p:txBody>
      </p:sp>
      <p:sp>
        <p:nvSpPr>
          <p:cNvPr id="50" name="Google Shape;50;p9"/>
          <p:cNvSpPr/>
          <p:nvPr/>
        </p:nvSpPr>
        <p:spPr>
          <a:xfrm>
            <a:off x="-12700" y="-1588"/>
            <a:ext cx="3810000" cy="3609975"/>
          </a:xfrm>
          <a:custGeom>
            <a:avLst/>
            <a:gdLst/>
            <a:ahLst/>
            <a:cxnLst/>
            <a:rect l="l" t="t" r="r" b="b"/>
            <a:pathLst>
              <a:path w="2400" h="2274" extrusionOk="0">
                <a:moveTo>
                  <a:pt x="2400" y="0"/>
                </a:moveTo>
                <a:lnTo>
                  <a:pt x="1578" y="0"/>
                </a:lnTo>
                <a:lnTo>
                  <a:pt x="0" y="1459"/>
                </a:lnTo>
                <a:lnTo>
                  <a:pt x="0" y="2274"/>
                </a:lnTo>
                <a:lnTo>
                  <a:pt x="2400" y="27"/>
                </a:lnTo>
                <a:lnTo>
                  <a:pt x="240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 name="Google Shape;51;p9"/>
          <p:cNvSpPr/>
          <p:nvPr/>
        </p:nvSpPr>
        <p:spPr>
          <a:xfrm>
            <a:off x="-25523" y="3317875"/>
            <a:ext cx="3043361" cy="1851001"/>
          </a:xfrm>
          <a:custGeom>
            <a:avLst/>
            <a:gdLst/>
            <a:ahLst/>
            <a:cxnLst/>
            <a:rect l="l" t="t" r="r" b="b"/>
            <a:pathLst>
              <a:path w="4835" h="10139" extrusionOk="0">
                <a:moveTo>
                  <a:pt x="4030" y="0"/>
                </a:moveTo>
                <a:lnTo>
                  <a:pt x="1607" y="8357"/>
                </a:lnTo>
                <a:lnTo>
                  <a:pt x="0" y="8330"/>
                </a:lnTo>
                <a:lnTo>
                  <a:pt x="0" y="10139"/>
                </a:lnTo>
                <a:lnTo>
                  <a:pt x="2744" y="10000"/>
                </a:lnTo>
                <a:lnTo>
                  <a:pt x="4835" y="2774"/>
                </a:lnTo>
                <a:lnTo>
                  <a:pt x="4030" y="0"/>
                </a:lnTo>
                <a:close/>
              </a:path>
            </a:pathLst>
          </a:custGeom>
          <a:solidFill>
            <a:srgbClr val="1B1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 name="Google Shape;52;p9"/>
          <p:cNvSpPr/>
          <p:nvPr/>
        </p:nvSpPr>
        <p:spPr>
          <a:xfrm>
            <a:off x="-14428" y="-13936"/>
            <a:ext cx="4094304" cy="5157436"/>
          </a:xfrm>
          <a:custGeom>
            <a:avLst/>
            <a:gdLst/>
            <a:ahLst/>
            <a:cxnLst/>
            <a:rect l="l" t="t" r="r" b="b"/>
            <a:pathLst>
              <a:path w="10000" h="10024" extrusionOk="0">
                <a:moveTo>
                  <a:pt x="0" y="24"/>
                </a:moveTo>
                <a:lnTo>
                  <a:pt x="0" y="10024"/>
                </a:lnTo>
                <a:lnTo>
                  <a:pt x="10000" y="1885"/>
                </a:lnTo>
                <a:lnTo>
                  <a:pt x="7891" y="0"/>
                </a:lnTo>
                <a:lnTo>
                  <a:pt x="0" y="24"/>
                </a:lnTo>
                <a:close/>
              </a:path>
            </a:pathLst>
          </a:custGeom>
          <a:blipFill rotWithShape="1">
            <a:blip r:embed="rId3">
              <a:alphaModFix/>
            </a:blip>
            <a:stretch>
              <a:fillRect l="-92244" r="-34138" b="-899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 name="Google Shape;53;p9"/>
          <p:cNvSpPr/>
          <p:nvPr/>
        </p:nvSpPr>
        <p:spPr>
          <a:xfrm>
            <a:off x="-114300" y="955675"/>
            <a:ext cx="5014913" cy="4187825"/>
          </a:xfrm>
          <a:custGeom>
            <a:avLst/>
            <a:gdLst/>
            <a:ahLst/>
            <a:cxnLst/>
            <a:rect l="l" t="t" r="r" b="b"/>
            <a:pathLst>
              <a:path w="3159" h="2638" extrusionOk="0">
                <a:moveTo>
                  <a:pt x="2642" y="0"/>
                </a:moveTo>
                <a:lnTo>
                  <a:pt x="0" y="2638"/>
                </a:lnTo>
                <a:lnTo>
                  <a:pt x="516" y="2638"/>
                </a:lnTo>
                <a:lnTo>
                  <a:pt x="3159" y="0"/>
                </a:lnTo>
                <a:lnTo>
                  <a:pt x="2642" y="0"/>
                </a:lnTo>
                <a:close/>
              </a:path>
            </a:pathLst>
          </a:custGeom>
          <a:solidFill>
            <a:srgbClr val="0020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 name="Google Shape;54;p9"/>
          <p:cNvSpPr/>
          <p:nvPr/>
        </p:nvSpPr>
        <p:spPr>
          <a:xfrm>
            <a:off x="3121025" y="-1588"/>
            <a:ext cx="1779588" cy="957263"/>
          </a:xfrm>
          <a:custGeom>
            <a:avLst/>
            <a:gdLst/>
            <a:ahLst/>
            <a:cxnLst/>
            <a:rect l="l" t="t" r="r" b="b"/>
            <a:pathLst>
              <a:path w="1121" h="603" extrusionOk="0">
                <a:moveTo>
                  <a:pt x="604" y="603"/>
                </a:moveTo>
                <a:lnTo>
                  <a:pt x="1121" y="603"/>
                </a:lnTo>
                <a:lnTo>
                  <a:pt x="516" y="0"/>
                </a:lnTo>
                <a:lnTo>
                  <a:pt x="0" y="0"/>
                </a:lnTo>
                <a:lnTo>
                  <a:pt x="604" y="603"/>
                </a:lnTo>
                <a:close/>
              </a:path>
            </a:pathLst>
          </a:custGeom>
          <a:solidFill>
            <a:srgbClr val="0070C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 name="Google Shape;55;p9"/>
          <p:cNvSpPr/>
          <p:nvPr/>
        </p:nvSpPr>
        <p:spPr>
          <a:xfrm rot="10800000">
            <a:off x="7740352" y="2799968"/>
            <a:ext cx="1403648" cy="1400993"/>
          </a:xfrm>
          <a:custGeom>
            <a:avLst/>
            <a:gdLst/>
            <a:ahLst/>
            <a:cxnLst/>
            <a:rect l="l" t="t" r="r" b="b"/>
            <a:pathLst>
              <a:path w="1403648" h="1400993" extrusionOk="0">
                <a:moveTo>
                  <a:pt x="0" y="1400993"/>
                </a:moveTo>
                <a:lnTo>
                  <a:pt x="0" y="582028"/>
                </a:lnTo>
                <a:lnTo>
                  <a:pt x="582910" y="0"/>
                </a:lnTo>
                <a:lnTo>
                  <a:pt x="1403648" y="0"/>
                </a:lnTo>
                <a:close/>
              </a:path>
            </a:pathLst>
          </a:custGeom>
          <a:solidFill>
            <a:srgbClr val="0020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 name="Google Shape;56;p9"/>
          <p:cNvSpPr/>
          <p:nvPr/>
        </p:nvSpPr>
        <p:spPr>
          <a:xfrm rot="10800000">
            <a:off x="7740352" y="4200961"/>
            <a:ext cx="1403648" cy="957263"/>
          </a:xfrm>
          <a:custGeom>
            <a:avLst/>
            <a:gdLst/>
            <a:ahLst/>
            <a:cxnLst/>
            <a:rect l="l" t="t" r="r" b="b"/>
            <a:pathLst>
              <a:path w="1403648" h="957263" extrusionOk="0">
                <a:moveTo>
                  <a:pt x="1403648" y="957263"/>
                </a:moveTo>
                <a:lnTo>
                  <a:pt x="582910" y="957263"/>
                </a:lnTo>
                <a:lnTo>
                  <a:pt x="0" y="375318"/>
                </a:lnTo>
                <a:lnTo>
                  <a:pt x="0" y="0"/>
                </a:lnTo>
                <a:lnTo>
                  <a:pt x="443210" y="0"/>
                </a:lnTo>
                <a:close/>
              </a:path>
            </a:pathLst>
          </a:custGeom>
          <a:solidFill>
            <a:srgbClr val="0070C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57" name="Google Shape;57;p9" descr="Logotipo&#10;&#10;Descripción generada automáticamente"/>
          <p:cNvPicPr preferRelativeResize="0"/>
          <p:nvPr/>
        </p:nvPicPr>
        <p:blipFill rotWithShape="1">
          <a:blip r:embed="rId4">
            <a:alphaModFix/>
          </a:blip>
          <a:srcRect/>
          <a:stretch/>
        </p:blipFill>
        <p:spPr>
          <a:xfrm>
            <a:off x="6816111" y="4389610"/>
            <a:ext cx="1132136" cy="753890"/>
          </a:xfrm>
          <a:prstGeom prst="rect">
            <a:avLst/>
          </a:prstGeom>
          <a:noFill/>
          <a:ln>
            <a:noFill/>
          </a:ln>
        </p:spPr>
      </p:pic>
      <p:pic>
        <p:nvPicPr>
          <p:cNvPr id="2" name="Imagen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2188" y="2587880"/>
            <a:ext cx="1373593" cy="184350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¿Que es la carpeta Templates?</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35033" y="804523"/>
            <a:ext cx="8738145" cy="3435880"/>
            <a:chOff x="3832739" y="1289726"/>
            <a:chExt cx="6543137" cy="3619079"/>
          </a:xfrm>
        </p:grpSpPr>
        <p:sp>
          <p:nvSpPr>
            <p:cNvPr id="1006" name="Google Shape;1006;p14"/>
            <p:cNvSpPr txBox="1"/>
            <p:nvPr/>
          </p:nvSpPr>
          <p:spPr>
            <a:xfrm>
              <a:off x="3832739" y="1289726"/>
              <a:ext cx="6543137" cy="564043"/>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La carpeta templates como su nombre lo dice será donde guardaremos nuestras plantillas. Con plantillas nos referimos a los Html que crearemos y usaremos en nuestro proyecto.</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l="5566" t="31267" r="64080" b="49537"/>
          <a:stretch/>
        </p:blipFill>
        <p:spPr>
          <a:xfrm>
            <a:off x="773722" y="1698170"/>
            <a:ext cx="6895684" cy="2451800"/>
          </a:xfrm>
          <a:prstGeom prst="rect">
            <a:avLst/>
          </a:prstGeom>
        </p:spPr>
      </p:pic>
    </p:spTree>
    <p:extLst>
      <p:ext uri="{BB962C8B-B14F-4D97-AF65-F5344CB8AC3E}">
        <p14:creationId xmlns:p14="http://schemas.microsoft.com/office/powerpoint/2010/main" val="322296809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¿Que es la carpeta static?</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04888" y="814571"/>
            <a:ext cx="8738145" cy="3435880"/>
            <a:chOff x="3832739" y="1289726"/>
            <a:chExt cx="6543137" cy="3619079"/>
          </a:xfrm>
        </p:grpSpPr>
        <p:sp>
          <p:nvSpPr>
            <p:cNvPr id="1006" name="Google Shape;1006;p14"/>
            <p:cNvSpPr txBox="1"/>
            <p:nvPr/>
          </p:nvSpPr>
          <p:spPr>
            <a:xfrm>
              <a:off x="3832739" y="1289726"/>
              <a:ext cx="6543137" cy="564043"/>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La carpeta static será  guardemos nuestros archivos estáticos para llamarlos en nuestras plantillas que queramos. Asi podremos tener nuestro entorno de trabajo de forma ordenada. </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3" name="Imagen 2"/>
          <p:cNvPicPr>
            <a:picLocks noChangeAspect="1"/>
          </p:cNvPicPr>
          <p:nvPr/>
        </p:nvPicPr>
        <p:blipFill rotWithShape="1">
          <a:blip r:embed="rId4"/>
          <a:srcRect l="5425" t="18410" r="60169" b="39374"/>
          <a:stretch/>
        </p:blipFill>
        <p:spPr>
          <a:xfrm>
            <a:off x="2009669" y="1336430"/>
            <a:ext cx="4059534" cy="2800429"/>
          </a:xfrm>
          <a:prstGeom prst="rect">
            <a:avLst/>
          </a:prstGeom>
        </p:spPr>
      </p:pic>
    </p:spTree>
    <p:extLst>
      <p:ext uri="{BB962C8B-B14F-4D97-AF65-F5344CB8AC3E}">
        <p14:creationId xmlns:p14="http://schemas.microsoft.com/office/powerpoint/2010/main" val="175700524"/>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Crear </a:t>
            </a:r>
            <a:r>
              <a:rPr lang="en-US" sz="2800" dirty="0" err="1" smtClean="0">
                <a:solidFill>
                  <a:srgbClr val="002060"/>
                </a:solidFill>
                <a:latin typeface="Times New Roman" panose="02020603050405020304" pitchFamily="18" charset="0"/>
                <a:ea typeface="Calibri"/>
                <a:cs typeface="Times New Roman" panose="02020603050405020304" pitchFamily="18" charset="0"/>
                <a:sym typeface="Calibri"/>
              </a:rPr>
              <a:t>archivo</a:t>
            </a: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 Html</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04888" y="814571"/>
            <a:ext cx="8738145" cy="3435880"/>
            <a:chOff x="3832739" y="1289726"/>
            <a:chExt cx="6543137" cy="3619079"/>
          </a:xfrm>
        </p:grpSpPr>
        <p:sp>
          <p:nvSpPr>
            <p:cNvPr id="1006" name="Google Shape;1006;p14"/>
            <p:cNvSpPr txBox="1"/>
            <p:nvPr/>
          </p:nvSpPr>
          <p:spPr>
            <a:xfrm>
              <a:off x="3832739" y="1289726"/>
              <a:ext cx="6543137" cy="797458"/>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Para crear un archivo html necesitamos ubicarnos en la carpeta creada anteriormente llamada Templates y dar clic izquierdo, nos aparecerán varias opciones elegimos en new luego en Html file . Nos saldrá la siguiente ventana le ponemos el nombre que deseamos y listo ya tenemos nuestro primer archivo Html.</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l="7083" t="25351" r="41570" b="9772"/>
          <a:stretch/>
        </p:blipFill>
        <p:spPr>
          <a:xfrm>
            <a:off x="130628" y="1497206"/>
            <a:ext cx="4371034" cy="3105082"/>
          </a:xfrm>
          <a:prstGeom prst="rect">
            <a:avLst/>
          </a:prstGeom>
        </p:spPr>
      </p:pic>
      <p:pic>
        <p:nvPicPr>
          <p:cNvPr id="4" name="Imagen 3"/>
          <p:cNvPicPr>
            <a:picLocks noChangeAspect="1"/>
          </p:cNvPicPr>
          <p:nvPr/>
        </p:nvPicPr>
        <p:blipFill rotWithShape="1">
          <a:blip r:embed="rId5"/>
          <a:srcRect l="36781" t="39083" r="37958" b="40989"/>
          <a:stretch/>
        </p:blipFill>
        <p:spPr>
          <a:xfrm>
            <a:off x="4823208" y="1336432"/>
            <a:ext cx="3848519" cy="1163233"/>
          </a:xfrm>
          <a:prstGeom prst="rect">
            <a:avLst/>
          </a:prstGeom>
        </p:spPr>
      </p:pic>
      <p:pic>
        <p:nvPicPr>
          <p:cNvPr id="5" name="Imagen 4"/>
          <p:cNvPicPr>
            <a:picLocks noChangeAspect="1"/>
          </p:cNvPicPr>
          <p:nvPr/>
        </p:nvPicPr>
        <p:blipFill rotWithShape="1">
          <a:blip r:embed="rId6"/>
          <a:srcRect r="1526" b="34834"/>
          <a:stretch/>
        </p:blipFill>
        <p:spPr>
          <a:xfrm>
            <a:off x="4682530" y="2517172"/>
            <a:ext cx="4220309" cy="2195506"/>
          </a:xfrm>
          <a:prstGeom prst="rect">
            <a:avLst/>
          </a:prstGeom>
        </p:spPr>
      </p:pic>
    </p:spTree>
    <p:extLst>
      <p:ext uri="{BB962C8B-B14F-4D97-AF65-F5344CB8AC3E}">
        <p14:creationId xmlns:p14="http://schemas.microsoft.com/office/powerpoint/2010/main" val="18690590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Como llamar los css desde el html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04888" y="814571"/>
            <a:ext cx="8738145" cy="3435880"/>
            <a:chOff x="3832739" y="1289726"/>
            <a:chExt cx="6543137" cy="3619079"/>
          </a:xfrm>
        </p:grpSpPr>
        <p:sp>
          <p:nvSpPr>
            <p:cNvPr id="1006" name="Google Shape;1006;p14"/>
            <p:cNvSpPr txBox="1"/>
            <p:nvPr/>
          </p:nvSpPr>
          <p:spPr>
            <a:xfrm>
              <a:off x="3832739" y="1289726"/>
              <a:ext cx="6543137" cy="564043"/>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Para poder realizar el llamado del css lo primero que debemos hacer nuestro archivo css listo en la carpeta static que ya mencionamos. En nuestro Html debajo de title escribimos lo siguiente: </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sp>
        <p:nvSpPr>
          <p:cNvPr id="6" name="Rectangle 2"/>
          <p:cNvSpPr>
            <a:spLocks noChangeArrowheads="1"/>
          </p:cNvSpPr>
          <p:nvPr/>
        </p:nvSpPr>
        <p:spPr bwMode="auto">
          <a:xfrm>
            <a:off x="1145512" y="1401716"/>
            <a:ext cx="5446207" cy="24622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&lt;link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rel</a:t>
            </a:r>
            <a:r>
              <a:rPr kumimoji="0" lang="es-EC" sz="1000" b="0" i="0" u="none" strike="noStrike" cap="none" normalizeH="0" baseline="0" dirty="0" smtClean="0">
                <a:ln>
                  <a:noFill/>
                </a:ln>
                <a:solidFill>
                  <a:srgbClr val="A5C261"/>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err="1" smtClean="0">
                <a:ln>
                  <a:noFill/>
                </a:ln>
                <a:solidFill>
                  <a:srgbClr val="A5C261"/>
                </a:solidFill>
                <a:effectLst/>
                <a:latin typeface="Times New Roman" panose="02020603050405020304" pitchFamily="18" charset="0"/>
                <a:cs typeface="Times New Roman" panose="02020603050405020304" pitchFamily="18" charset="0"/>
              </a:rPr>
              <a:t>stylesheet</a:t>
            </a:r>
            <a:r>
              <a:rPr kumimoji="0" lang="es-EC" sz="1000" b="0" i="0" u="none" strike="noStrike" cap="none" normalizeH="0" baseline="0" dirty="0" smtClean="0">
                <a:ln>
                  <a:noFill/>
                </a:ln>
                <a:solidFill>
                  <a:srgbClr val="A5C261"/>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href</a:t>
            </a:r>
            <a:r>
              <a:rPr kumimoji="0" lang="es-EC" sz="1000" b="0" i="0" u="none" strike="noStrike" cap="none" normalizeH="0" baseline="0" dirty="0" smtClean="0">
                <a:ln>
                  <a:noFill/>
                </a:ln>
                <a:solidFill>
                  <a:srgbClr val="A5C261"/>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static </a:t>
            </a:r>
            <a:r>
              <a:rPr kumimoji="0" lang="es-EC" sz="1000" b="0" i="0" u="none" strike="noStrike" cap="none" normalizeH="0" baseline="0" dirty="0" smtClean="0">
                <a:ln>
                  <a:noFill/>
                </a:ln>
                <a:solidFill>
                  <a:srgbClr val="6A8759"/>
                </a:solidFill>
                <a:effectLst/>
                <a:latin typeface="Times New Roman" panose="02020603050405020304" pitchFamily="18" charset="0"/>
                <a:cs typeface="Times New Roman" panose="02020603050405020304" pitchFamily="18" charset="0"/>
              </a:rPr>
              <a:t>'core/css/estilo.css'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A5C261"/>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&gt;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5" name="Google Shape;1006;p14"/>
          <p:cNvSpPr txBox="1"/>
          <p:nvPr/>
        </p:nvSpPr>
        <p:spPr>
          <a:xfrm>
            <a:off x="0" y="1740694"/>
            <a:ext cx="8738145" cy="757090"/>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latin typeface="Times New Roman" panose="02020603050405020304" pitchFamily="18" charset="0"/>
                <a:cs typeface="Times New Roman" panose="02020603050405020304" pitchFamily="18" charset="0"/>
              </a:rPr>
              <a:t>Observamos que al lado de static entre comillas simples tenemos una dirección esta nos indica donde se encuentra el documento dentro de static tenemos la sub carpeta llamada core dentro de ella otra sub carpeta llamada css y por ultimo el css que usaremos que se llama estilo.css. Si todo esta correcto aplicaremos el css que tenemos se aplicara al html de forma exitosa.</a:t>
            </a:r>
            <a:endParaRPr sz="1200" dirty="0">
              <a:latin typeface="Times New Roman" panose="02020603050405020304" pitchFamily="18" charset="0"/>
              <a:cs typeface="Times New Roman" panose="02020603050405020304" pitchFamily="18" charset="0"/>
            </a:endParaRPr>
          </a:p>
        </p:txBody>
      </p:sp>
      <p:pic>
        <p:nvPicPr>
          <p:cNvPr id="7" name="Imagen 6"/>
          <p:cNvPicPr>
            <a:picLocks noChangeAspect="1"/>
          </p:cNvPicPr>
          <p:nvPr/>
        </p:nvPicPr>
        <p:blipFill rotWithShape="1">
          <a:blip r:embed="rId4"/>
          <a:srcRect t="4444" b="3748"/>
          <a:stretch/>
        </p:blipFill>
        <p:spPr>
          <a:xfrm>
            <a:off x="1728364" y="2481945"/>
            <a:ext cx="5255241" cy="2188744"/>
          </a:xfrm>
          <a:prstGeom prst="rect">
            <a:avLst/>
          </a:prstGeom>
        </p:spPr>
      </p:pic>
    </p:spTree>
    <p:extLst>
      <p:ext uri="{BB962C8B-B14F-4D97-AF65-F5344CB8AC3E}">
        <p14:creationId xmlns:p14="http://schemas.microsoft.com/office/powerpoint/2010/main" val="813619863"/>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Como </a:t>
            </a:r>
            <a:r>
              <a:rPr lang="es-EC" sz="2000" b="1" dirty="0">
                <a:solidFill>
                  <a:srgbClr val="002060"/>
                </a:solidFill>
                <a:latin typeface="Times New Roman" panose="02020603050405020304" pitchFamily="18" charset="0"/>
                <a:ea typeface="Calibri"/>
                <a:cs typeface="Times New Roman" panose="02020603050405020304" pitchFamily="18" charset="0"/>
                <a:sym typeface="Calibri"/>
              </a:rPr>
              <a:t>consume un archivo hijo html al utilizar la </a:t>
            </a: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herencia del archivo </a:t>
            </a:r>
            <a:r>
              <a:rPr lang="es-EC" sz="2000" b="1" dirty="0">
                <a:solidFill>
                  <a:srgbClr val="002060"/>
                </a:solidFill>
                <a:latin typeface="Times New Roman" panose="02020603050405020304" pitchFamily="18" charset="0"/>
                <a:ea typeface="Calibri"/>
                <a:cs typeface="Times New Roman" panose="02020603050405020304" pitchFamily="18" charset="0"/>
                <a:sym typeface="Calibri"/>
              </a:rPr>
              <a:t>base html</a:t>
            </a:r>
            <a:r>
              <a:rPr lang="es-EC" sz="2000" dirty="0">
                <a:solidFill>
                  <a:srgbClr val="002060"/>
                </a:solidFill>
                <a:latin typeface="Times New Roman" panose="02020603050405020304" pitchFamily="18" charset="0"/>
                <a:ea typeface="Calibri"/>
                <a:cs typeface="Times New Roman" panose="02020603050405020304" pitchFamily="18" charset="0"/>
                <a:sym typeface="Calibri"/>
              </a:rPr>
              <a:t>.</a:t>
            </a:r>
            <a: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t/>
            </a:r>
            <a:b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b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104403" y="854764"/>
            <a:ext cx="8738145" cy="3395687"/>
            <a:chOff x="3757496" y="1332062"/>
            <a:chExt cx="6543137" cy="3576743"/>
          </a:xfrm>
        </p:grpSpPr>
        <p:sp>
          <p:nvSpPr>
            <p:cNvPr id="1006" name="Google Shape;1006;p14"/>
            <p:cNvSpPr txBox="1"/>
            <p:nvPr/>
          </p:nvSpPr>
          <p:spPr>
            <a:xfrm>
              <a:off x="3757496" y="1332062"/>
              <a:ext cx="6543137" cy="797458"/>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El archivo base es donde tendremos la base de todo ya sea nuestros menú o el css que aplicaremos para que un archivo hijo pueda usar la herencia de la base se necesita la siguiente línea. </a:t>
              </a: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Lo que se ve al lado de block es el lugar donde podremos información en el hijo en este caso en el titulo</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sp>
        <p:nvSpPr>
          <p:cNvPr id="2" name="Rectangle 1"/>
          <p:cNvSpPr>
            <a:spLocks noChangeArrowheads="1"/>
          </p:cNvSpPr>
          <p:nvPr/>
        </p:nvSpPr>
        <p:spPr bwMode="auto">
          <a:xfrm>
            <a:off x="1446961" y="1401718"/>
            <a:ext cx="2592475" cy="24622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block </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titulo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 </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endblock</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4" name="Google Shape;1006;p14"/>
          <p:cNvSpPr txBox="1"/>
          <p:nvPr/>
        </p:nvSpPr>
        <p:spPr>
          <a:xfrm>
            <a:off x="0" y="2001951"/>
            <a:ext cx="2532185" cy="757090"/>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Dentro del hijo deberá ir lo siguiente esto nos permite utilizar la herencia llamando todo lo que tiene el padre. </a:t>
            </a:r>
            <a:endParaRPr sz="1200" b="1" dirty="0">
              <a:latin typeface="Times New Roman" panose="02020603050405020304" pitchFamily="18" charset="0"/>
              <a:cs typeface="Times New Roman" panose="02020603050405020304" pitchFamily="18" charset="0"/>
            </a:endParaRPr>
          </a:p>
        </p:txBody>
      </p:sp>
      <p:sp>
        <p:nvSpPr>
          <p:cNvPr id="3" name="Rectangle 2"/>
          <p:cNvSpPr>
            <a:spLocks noChangeArrowheads="1"/>
          </p:cNvSpPr>
          <p:nvPr/>
        </p:nvSpPr>
        <p:spPr bwMode="auto">
          <a:xfrm>
            <a:off x="2572377" y="2265884"/>
            <a:ext cx="1939332" cy="24622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extends</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6A8759"/>
                </a:solidFill>
                <a:effectLst/>
                <a:latin typeface="Times New Roman" panose="02020603050405020304" pitchFamily="18" charset="0"/>
                <a:cs typeface="Times New Roman" panose="02020603050405020304" pitchFamily="18" charset="0"/>
              </a:rPr>
              <a:t>'Base.html'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6" name="Google Shape;1006;p14"/>
          <p:cNvSpPr txBox="1"/>
          <p:nvPr/>
        </p:nvSpPr>
        <p:spPr>
          <a:xfrm>
            <a:off x="82062" y="3189331"/>
            <a:ext cx="2339591" cy="978689"/>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Se agregara lo que pusimos en el padre block titulo con el nombre del titulo que queramos en este caso seria Inicio</a:t>
            </a:r>
            <a:endParaRPr sz="1200" b="1" dirty="0">
              <a:latin typeface="Times New Roman" panose="02020603050405020304" pitchFamily="18" charset="0"/>
              <a:cs typeface="Times New Roman" panose="02020603050405020304" pitchFamily="18" charset="0"/>
            </a:endParaRPr>
          </a:p>
        </p:txBody>
      </p:sp>
      <p:sp>
        <p:nvSpPr>
          <p:cNvPr id="4" name="Rectangle 3"/>
          <p:cNvSpPr>
            <a:spLocks noChangeArrowheads="1"/>
          </p:cNvSpPr>
          <p:nvPr/>
        </p:nvSpPr>
        <p:spPr bwMode="auto">
          <a:xfrm>
            <a:off x="2763296" y="3416690"/>
            <a:ext cx="1758461" cy="55399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block </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titulo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b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Inicio</a:t>
            </a:r>
            <a:b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endblock</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1926361"/>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Crear un view que llame al hijo </a:t>
            </a:r>
            <a: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t/>
            </a:r>
            <a:b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b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104403" y="854764"/>
            <a:ext cx="8738145" cy="3395687"/>
            <a:chOff x="3757496" y="1332062"/>
            <a:chExt cx="6543137" cy="3576743"/>
          </a:xfrm>
        </p:grpSpPr>
        <p:sp>
          <p:nvSpPr>
            <p:cNvPr id="1006" name="Google Shape;1006;p14"/>
            <p:cNvSpPr txBox="1"/>
            <p:nvPr/>
          </p:nvSpPr>
          <p:spPr>
            <a:xfrm>
              <a:off x="3757496" y="1332062"/>
              <a:ext cx="6543137" cy="797458"/>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Para crear un view que llame al hijo nos dirigimos al views.py en nuestro proyecto core. En esta sección le ubicaremos el nombre que le daremos en este caso usare Contacto, como pueden observar llamalos al html que creamos previamente en este caso contacto.html. </a:t>
              </a: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Esto nos servirá para llamar al contacto.html en nuestro menú.</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sp>
        <p:nvSpPr>
          <p:cNvPr id="5" name="Rectangle 1"/>
          <p:cNvSpPr>
            <a:spLocks noChangeArrowheads="1"/>
          </p:cNvSpPr>
          <p:nvPr/>
        </p:nvSpPr>
        <p:spPr bwMode="auto">
          <a:xfrm>
            <a:off x="2562330" y="1616184"/>
            <a:ext cx="2793442" cy="40011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err="1" smtClean="0">
                <a:ln>
                  <a:noFill/>
                </a:ln>
                <a:solidFill>
                  <a:srgbClr val="CC7832"/>
                </a:solidFill>
                <a:effectLst/>
                <a:latin typeface="Times New Roman" panose="02020603050405020304" pitchFamily="18" charset="0"/>
                <a:cs typeface="Times New Roman" panose="02020603050405020304" pitchFamily="18" charset="0"/>
              </a:rPr>
              <a:t>def</a:t>
            </a:r>
            <a:r>
              <a:rPr kumimoji="0" lang="es-EC" sz="1000" b="0" i="0" u="none" strike="noStrike" cap="none" normalizeH="0" baseline="0" dirty="0" smtClean="0">
                <a:ln>
                  <a:noFill/>
                </a:ln>
                <a:solidFill>
                  <a:srgbClr val="CC7832"/>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FFC66D"/>
                </a:solidFill>
                <a:effectLst/>
                <a:latin typeface="Times New Roman" panose="02020603050405020304" pitchFamily="18" charset="0"/>
                <a:cs typeface="Times New Roman" panose="02020603050405020304" pitchFamily="18" charset="0"/>
              </a:rPr>
              <a:t>Contacto</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request</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b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CC7832"/>
                </a:solidFill>
                <a:effectLst/>
                <a:latin typeface="Times New Roman" panose="02020603050405020304" pitchFamily="18" charset="0"/>
                <a:cs typeface="Times New Roman" panose="02020603050405020304" pitchFamily="18" charset="0"/>
              </a:rPr>
              <a:t>return</a:t>
            </a:r>
            <a:r>
              <a:rPr kumimoji="0" lang="es-EC" sz="1000" b="0" i="0" u="none" strike="noStrike" cap="none" normalizeH="0" baseline="0" dirty="0" smtClean="0">
                <a:ln>
                  <a:noFill/>
                </a:ln>
                <a:solidFill>
                  <a:srgbClr val="CC7832"/>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render</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(request</a:t>
            </a:r>
            <a:r>
              <a:rPr kumimoji="0" lang="es-EC" sz="1000" b="0" i="0" u="none" strike="noStrike" cap="none" normalizeH="0" baseline="0" dirty="0" smtClean="0">
                <a:ln>
                  <a:noFill/>
                </a:ln>
                <a:solidFill>
                  <a:srgbClr val="CC7832"/>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6A8759"/>
                </a:solidFill>
                <a:effectLst/>
                <a:latin typeface="Times New Roman" panose="02020603050405020304" pitchFamily="18" charset="0"/>
                <a:cs typeface="Times New Roman" panose="02020603050405020304" pitchFamily="18" charset="0"/>
              </a:rPr>
              <a:t>'Contacto.html'</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7" name="Google Shape;1006;p14"/>
          <p:cNvSpPr txBox="1"/>
          <p:nvPr/>
        </p:nvSpPr>
        <p:spPr>
          <a:xfrm>
            <a:off x="0" y="2393836"/>
            <a:ext cx="8738145" cy="1200288"/>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Una vez creada nuestra view nos dirigíamos a urls.py en nuestro proyecto core. </a:t>
            </a: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Aquí realizaremos lo siguiente pondremos path y entre paréntesis  el nombre de nuestro html en esto seguimos con Contacto muy importante entre comillas simples luego de usamos una coma y el nombre de la view que creamos en esto views.Contacto por ultimo otra coma el name dentro de esto le ubicaremos el nombre que le vayamos a poner para poder llamarlo desde el menú en este caso contacto importante las comillas cerramos paréntesis y tendríamos creada nuestra url.</a:t>
            </a:r>
            <a:endParaRPr sz="1200" b="1" dirty="0">
              <a:latin typeface="Times New Roman" panose="02020603050405020304" pitchFamily="18" charset="0"/>
              <a:cs typeface="Times New Roman" panose="02020603050405020304" pitchFamily="18" charset="0"/>
            </a:endParaRPr>
          </a:p>
        </p:txBody>
      </p:sp>
      <p:sp>
        <p:nvSpPr>
          <p:cNvPr id="18" name="Google Shape;999;p14"/>
          <p:cNvSpPr txBox="1"/>
          <p:nvPr/>
        </p:nvSpPr>
        <p:spPr>
          <a:xfrm>
            <a:off x="704515" y="2064670"/>
            <a:ext cx="6379573" cy="346934"/>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Crear un Urls que llame al views</a:t>
            </a:r>
            <a: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t/>
            </a:r>
            <a:br>
              <a:rPr lang="en-US" sz="2000" dirty="0" smtClean="0">
                <a:solidFill>
                  <a:srgbClr val="002060"/>
                </a:solidFill>
                <a:latin typeface="Times New Roman" panose="02020603050405020304" pitchFamily="18" charset="0"/>
                <a:ea typeface="Calibri"/>
                <a:cs typeface="Times New Roman" panose="02020603050405020304" pitchFamily="18" charset="0"/>
                <a:sym typeface="Calibri"/>
              </a:rPr>
            </a:b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pic>
        <p:nvPicPr>
          <p:cNvPr id="6" name="Imagen 5"/>
          <p:cNvPicPr>
            <a:picLocks noChangeAspect="1"/>
          </p:cNvPicPr>
          <p:nvPr/>
        </p:nvPicPr>
        <p:blipFill rotWithShape="1">
          <a:blip r:embed="rId4"/>
          <a:srcRect l="41422" t="9729" r="3783" b="65907"/>
          <a:stretch/>
        </p:blipFill>
        <p:spPr>
          <a:xfrm>
            <a:off x="1668025" y="3346100"/>
            <a:ext cx="5111773" cy="1286189"/>
          </a:xfrm>
          <a:prstGeom prst="rect">
            <a:avLst/>
          </a:prstGeom>
        </p:spPr>
      </p:pic>
    </p:spTree>
    <p:extLst>
      <p:ext uri="{BB962C8B-B14F-4D97-AF65-F5344CB8AC3E}">
        <p14:creationId xmlns:p14="http://schemas.microsoft.com/office/powerpoint/2010/main" val="238242994"/>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Integrar Apps core al proyecto principal</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104403" y="854764"/>
            <a:ext cx="8738145" cy="3395687"/>
            <a:chOff x="3757496" y="1332062"/>
            <a:chExt cx="6543137" cy="3576743"/>
          </a:xfrm>
        </p:grpSpPr>
        <p:sp>
          <p:nvSpPr>
            <p:cNvPr id="1006" name="Google Shape;1006;p14"/>
            <p:cNvSpPr txBox="1"/>
            <p:nvPr/>
          </p:nvSpPr>
          <p:spPr>
            <a:xfrm>
              <a:off x="3757496" y="1332062"/>
              <a:ext cx="6543137" cy="564043"/>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latin typeface="Times New Roman" panose="02020603050405020304" pitchFamily="18" charset="0"/>
                  <a:cs typeface="Times New Roman" panose="02020603050405020304" pitchFamily="18" charset="0"/>
                </a:rPr>
                <a:t>Para realizar esto nos dirigimos </a:t>
              </a:r>
              <a:r>
                <a:rPr lang="es-EC" sz="1200" dirty="0">
                  <a:latin typeface="Times New Roman" panose="02020603050405020304" pitchFamily="18" charset="0"/>
                  <a:cs typeface="Times New Roman" panose="02020603050405020304" pitchFamily="18" charset="0"/>
                </a:rPr>
                <a:t>hasta el settings </a:t>
              </a:r>
              <a:r>
                <a:rPr lang="es-EC" sz="1200" dirty="0" smtClean="0">
                  <a:latin typeface="Times New Roman" panose="02020603050405020304" pitchFamily="18" charset="0"/>
                  <a:cs typeface="Times New Roman" panose="02020603050405020304" pitchFamily="18" charset="0"/>
                </a:rPr>
                <a:t>de nuestro proyecto </a:t>
              </a:r>
              <a:r>
                <a:rPr lang="es-EC" sz="1200" dirty="0">
                  <a:latin typeface="Times New Roman" panose="02020603050405020304" pitchFamily="18" charset="0"/>
                  <a:cs typeface="Times New Roman" panose="02020603050405020304" pitchFamily="18" charset="0"/>
                </a:rPr>
                <a:t>y bajamos hasta encontrar INSTALLED APPS aquí debemos agregar nuestra App creada.</a:t>
              </a:r>
              <a:endParaRPr sz="1200"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b="26103"/>
          <a:stretch/>
        </p:blipFill>
        <p:spPr>
          <a:xfrm>
            <a:off x="770915" y="1556182"/>
            <a:ext cx="6996461" cy="2906796"/>
          </a:xfrm>
          <a:prstGeom prst="rect">
            <a:avLst/>
          </a:prstGeom>
        </p:spPr>
      </p:pic>
    </p:spTree>
    <p:extLst>
      <p:ext uri="{BB962C8B-B14F-4D97-AF65-F5344CB8AC3E}">
        <p14:creationId xmlns:p14="http://schemas.microsoft.com/office/powerpoint/2010/main" val="2191843791"/>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Crear </a:t>
            </a:r>
            <a:r>
              <a:rPr lang="es-EC" sz="2000" b="1" dirty="0">
                <a:solidFill>
                  <a:srgbClr val="002060"/>
                </a:solidFill>
                <a:latin typeface="Times New Roman" panose="02020603050405020304" pitchFamily="18" charset="0"/>
                <a:ea typeface="Calibri"/>
                <a:cs typeface="Times New Roman" panose="02020603050405020304" pitchFamily="18" charset="0"/>
                <a:sym typeface="Calibri"/>
              </a:rPr>
              <a:t>las tablas del sistema de usuarios para utilizar el panel </a:t>
            </a: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de administración</a:t>
            </a:r>
            <a:r>
              <a:rPr lang="es-EC" sz="2000" b="1" dirty="0">
                <a:solidFill>
                  <a:srgbClr val="002060"/>
                </a:solidFill>
                <a:latin typeface="Times New Roman" panose="02020603050405020304" pitchFamily="18" charset="0"/>
                <a:ea typeface="Calibri"/>
                <a:cs typeface="Times New Roman" panose="02020603050405020304" pitchFamily="18" charset="0"/>
                <a:sym typeface="Calibri"/>
              </a:rPr>
              <a:t>.</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104403" y="854764"/>
            <a:ext cx="8738145" cy="3395687"/>
            <a:chOff x="3757496" y="1332062"/>
            <a:chExt cx="6543137" cy="3576743"/>
          </a:xfrm>
        </p:grpSpPr>
        <p:sp>
          <p:nvSpPr>
            <p:cNvPr id="1006" name="Google Shape;1006;p14"/>
            <p:cNvSpPr txBox="1"/>
            <p:nvPr/>
          </p:nvSpPr>
          <p:spPr>
            <a:xfrm>
              <a:off x="3757496" y="1332062"/>
              <a:ext cx="6543137" cy="330629"/>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Realizamos esto con el siguiente comando ingresado en la </a:t>
              </a:r>
              <a:r>
                <a:rPr lang="es-EC" sz="1200" dirty="0">
                  <a:solidFill>
                    <a:srgbClr val="262626"/>
                  </a:solidFill>
                  <a:latin typeface="Times New Roman" panose="02020603050405020304" pitchFamily="18" charset="0"/>
                  <a:ea typeface="Microsoft Yahei"/>
                  <a:cs typeface="Times New Roman" panose="02020603050405020304" pitchFamily="18" charset="0"/>
                  <a:sym typeface="Microsoft Yahei"/>
                </a:rPr>
                <a:t>terminal : </a:t>
              </a:r>
              <a:r>
                <a:rPr lang="es-EC" sz="1200" b="1" dirty="0">
                  <a:solidFill>
                    <a:srgbClr val="262626"/>
                  </a:solidFill>
                  <a:latin typeface="Times New Roman" panose="02020603050405020304" pitchFamily="18" charset="0"/>
                  <a:ea typeface="Microsoft Yahei"/>
                  <a:cs typeface="Times New Roman" panose="02020603050405020304" pitchFamily="18" charset="0"/>
                  <a:sym typeface="Microsoft Yahei"/>
                </a:rPr>
                <a:t>python manage.py </a:t>
              </a:r>
              <a:r>
                <a:rPr lang="es-EC"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migrate</a:t>
              </a:r>
              <a:endParaRPr sz="1200"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t="55218" b="8645"/>
          <a:stretch/>
        </p:blipFill>
        <p:spPr>
          <a:xfrm>
            <a:off x="102929" y="1135464"/>
            <a:ext cx="8257300" cy="1256044"/>
          </a:xfrm>
          <a:prstGeom prst="rect">
            <a:avLst/>
          </a:prstGeom>
        </p:spPr>
      </p:pic>
      <p:sp>
        <p:nvSpPr>
          <p:cNvPr id="11" name="Google Shape;999;p14"/>
          <p:cNvSpPr txBox="1"/>
          <p:nvPr/>
        </p:nvSpPr>
        <p:spPr>
          <a:xfrm>
            <a:off x="130629" y="2476653"/>
            <a:ext cx="8430567" cy="346934"/>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Crear </a:t>
            </a:r>
            <a:r>
              <a:rPr lang="es-EC" sz="2000" b="1" dirty="0">
                <a:solidFill>
                  <a:srgbClr val="002060"/>
                </a:solidFill>
                <a:latin typeface="Times New Roman" panose="02020603050405020304" pitchFamily="18" charset="0"/>
                <a:ea typeface="Calibri"/>
                <a:cs typeface="Times New Roman" panose="02020603050405020304" pitchFamily="18" charset="0"/>
                <a:sym typeface="Calibri"/>
              </a:rPr>
              <a:t>un usuario para poder ingresar al Panel de Administración</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sp>
        <p:nvSpPr>
          <p:cNvPr id="12" name="Google Shape;1006;p14"/>
          <p:cNvSpPr txBox="1"/>
          <p:nvPr/>
        </p:nvSpPr>
        <p:spPr>
          <a:xfrm>
            <a:off x="0" y="2886206"/>
            <a:ext cx="8738145" cy="757090"/>
          </a:xfrm>
          <a:prstGeom prst="rect">
            <a:avLst/>
          </a:prstGeom>
          <a:noFill/>
          <a:ln>
            <a:noFill/>
          </a:ln>
        </p:spPr>
        <p:txBody>
          <a:bodyPr spcFirstLastPara="1" wrap="square" lIns="91425" tIns="45700" rIns="91425" bIns="45700" anchor="t" anchorCtr="0">
            <a:spAutoFit/>
          </a:bodyPr>
          <a:lstStyle/>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Realizamos eso con el siguien</a:t>
            </a: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te comando en </a:t>
            </a:r>
            <a:r>
              <a:rPr lang="es-EC" sz="1200" dirty="0">
                <a:solidFill>
                  <a:srgbClr val="262626"/>
                </a:solidFill>
                <a:latin typeface="Times New Roman" panose="02020603050405020304" pitchFamily="18" charset="0"/>
                <a:ea typeface="Microsoft Yahei"/>
                <a:cs typeface="Times New Roman" panose="02020603050405020304" pitchFamily="18" charset="0"/>
                <a:sym typeface="Microsoft Yahei"/>
              </a:rPr>
              <a:t>la terminal: python manage.py </a:t>
            </a: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createsuperuser .</a:t>
            </a:r>
          </a:p>
          <a:p>
            <a:pPr lvl="0">
              <a:lnSpc>
                <a:spcPct val="120000"/>
              </a:lnSpc>
            </a:pPr>
            <a:r>
              <a:rPr lang="es-EC"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Al ejecutarlo nos indicara que pongamos un nombre , correo y la contraseña. Nos pedirá confirmar y listo tendremos nuestro usuario creado correctamente </a:t>
            </a:r>
            <a:endParaRPr sz="1200" dirty="0">
              <a:latin typeface="Times New Roman" panose="02020603050405020304" pitchFamily="18" charset="0"/>
              <a:cs typeface="Times New Roman" panose="02020603050405020304" pitchFamily="18" charset="0"/>
            </a:endParaRPr>
          </a:p>
        </p:txBody>
      </p:sp>
      <p:pic>
        <p:nvPicPr>
          <p:cNvPr id="3" name="Imagen 2"/>
          <p:cNvPicPr>
            <a:picLocks noChangeAspect="1"/>
          </p:cNvPicPr>
          <p:nvPr/>
        </p:nvPicPr>
        <p:blipFill rotWithShape="1">
          <a:blip r:embed="rId5"/>
          <a:srcRect t="56275" b="5633"/>
          <a:stretch/>
        </p:blipFill>
        <p:spPr>
          <a:xfrm>
            <a:off x="1154923" y="3426488"/>
            <a:ext cx="5959310" cy="1276274"/>
          </a:xfrm>
          <a:prstGeom prst="rect">
            <a:avLst/>
          </a:prstGeom>
        </p:spPr>
      </p:pic>
    </p:spTree>
    <p:extLst>
      <p:ext uri="{BB962C8B-B14F-4D97-AF65-F5344CB8AC3E}">
        <p14:creationId xmlns:p14="http://schemas.microsoft.com/office/powerpoint/2010/main" val="3981693730"/>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¿Qué es un Modelo en Django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154645" y="653797"/>
            <a:ext cx="8738145" cy="3476074"/>
            <a:chOff x="3765020" y="1247389"/>
            <a:chExt cx="6543137" cy="3661416"/>
          </a:xfrm>
        </p:grpSpPr>
        <p:sp>
          <p:nvSpPr>
            <p:cNvPr id="1006" name="Google Shape;1006;p14"/>
            <p:cNvSpPr txBox="1"/>
            <p:nvPr/>
          </p:nvSpPr>
          <p:spPr>
            <a:xfrm>
              <a:off x="3765020" y="1247389"/>
              <a:ext cx="6543137" cy="1264287"/>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Un </a:t>
              </a:r>
              <a:r>
                <a:rPr lang="es-EC" sz="1200" dirty="0">
                  <a:latin typeface="Times New Roman" panose="02020603050405020304" pitchFamily="18" charset="0"/>
                  <a:cs typeface="Times New Roman" panose="02020603050405020304" pitchFamily="18" charset="0"/>
                </a:rPr>
                <a:t>modelo en Django </a:t>
              </a:r>
              <a:r>
                <a:rPr lang="es-EC" sz="1200" b="1" dirty="0">
                  <a:latin typeface="Times New Roman" panose="02020603050405020304" pitchFamily="18" charset="0"/>
                  <a:cs typeface="Times New Roman" panose="02020603050405020304" pitchFamily="18" charset="0"/>
                </a:rPr>
                <a:t>es un tipo especial de objeto que se guarda en la base de datos</a:t>
              </a:r>
              <a:r>
                <a:rPr lang="es-EC" sz="1200" dirty="0">
                  <a:latin typeface="Times New Roman" panose="02020603050405020304" pitchFamily="18" charset="0"/>
                  <a:cs typeface="Times New Roman" panose="02020603050405020304" pitchFamily="18" charset="0"/>
                </a:rPr>
                <a:t> . Una base de datos es una colección de datos. Es un lugar en el cual almacenarás la información sobre usuarios, tus entradas de blog, etc. Utilizaremos una base de datos SQLite para almacenar nuestros datos</a:t>
              </a:r>
              <a:r>
                <a:rPr lang="es-EC" sz="1200" dirty="0" smtClean="0">
                  <a:latin typeface="Times New Roman" panose="02020603050405020304" pitchFamily="18" charset="0"/>
                  <a:cs typeface="Times New Roman" panose="02020603050405020304" pitchFamily="18" charset="0"/>
                </a:rPr>
                <a:t>. </a:t>
              </a:r>
              <a:r>
                <a:rPr lang="es-EC" sz="1200" dirty="0">
                  <a:solidFill>
                    <a:srgbClr val="262626"/>
                  </a:solidFill>
                  <a:latin typeface="Times New Roman" panose="02020603050405020304" pitchFamily="18" charset="0"/>
                  <a:ea typeface="Microsoft Yahei"/>
                  <a:cs typeface="Times New Roman" panose="02020603050405020304" pitchFamily="18" charset="0"/>
                  <a:sym typeface="Microsoft Yahei"/>
                </a:rPr>
                <a:t>Los modelos están definidos, normalmente, en el archivo models.py de la aplicación. Son implementados como subclases de django.db.models.Model, y pueden incluir campos, métodos y metadata“.</a:t>
              </a:r>
            </a:p>
            <a:p>
              <a:pPr lvl="0">
                <a:lnSpc>
                  <a:spcPct val="120000"/>
                </a:lnSpc>
              </a:pP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sp>
        <p:nvSpPr>
          <p:cNvPr id="14" name="Google Shape;999;p14"/>
          <p:cNvSpPr txBox="1"/>
          <p:nvPr/>
        </p:nvSpPr>
        <p:spPr>
          <a:xfrm>
            <a:off x="614079" y="1522061"/>
            <a:ext cx="6791555" cy="306740"/>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Creación del Modelo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sp>
        <p:nvSpPr>
          <p:cNvPr id="15" name="Google Shape;1006;p14"/>
          <p:cNvSpPr txBox="1"/>
          <p:nvPr/>
        </p:nvSpPr>
        <p:spPr>
          <a:xfrm>
            <a:off x="130629" y="1841177"/>
            <a:ext cx="8738145" cy="313892"/>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Para crear un modelo nos dirigimos a models.py que se encuentra en nuestro proyecto una vez hay usamos</a:t>
            </a:r>
            <a:endParaRPr sz="1200" dirty="0">
              <a:latin typeface="Times New Roman" panose="02020603050405020304" pitchFamily="18" charset="0"/>
              <a:cs typeface="Times New Roman" panose="02020603050405020304" pitchFamily="18" charset="0"/>
            </a:endParaRPr>
          </a:p>
        </p:txBody>
      </p:sp>
      <p:pic>
        <p:nvPicPr>
          <p:cNvPr id="4" name="Imagen 3"/>
          <p:cNvPicPr>
            <a:picLocks noChangeAspect="1"/>
          </p:cNvPicPr>
          <p:nvPr/>
        </p:nvPicPr>
        <p:blipFill rotWithShape="1">
          <a:blip r:embed="rId4"/>
          <a:srcRect t="2979" b="30877"/>
          <a:stretch/>
        </p:blipFill>
        <p:spPr>
          <a:xfrm>
            <a:off x="2831855" y="2401556"/>
            <a:ext cx="6181515" cy="2298751"/>
          </a:xfrm>
          <a:prstGeom prst="rect">
            <a:avLst/>
          </a:prstGeom>
        </p:spPr>
      </p:pic>
      <p:sp>
        <p:nvSpPr>
          <p:cNvPr id="5" name="Rectangle 1"/>
          <p:cNvSpPr>
            <a:spLocks noChangeArrowheads="1"/>
          </p:cNvSpPr>
          <p:nvPr/>
        </p:nvSpPr>
        <p:spPr bwMode="auto">
          <a:xfrm>
            <a:off x="140676" y="2115160"/>
            <a:ext cx="8249697" cy="24622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err="1" smtClean="0">
                <a:ln>
                  <a:noFill/>
                </a:ln>
                <a:solidFill>
                  <a:srgbClr val="CC7832"/>
                </a:solidFill>
                <a:effectLst/>
                <a:latin typeface="Times New Roman" panose="02020603050405020304" pitchFamily="18" charset="0"/>
                <a:cs typeface="Times New Roman" panose="02020603050405020304" pitchFamily="18" charset="0"/>
              </a:rPr>
              <a:t>class</a:t>
            </a:r>
            <a:r>
              <a:rPr kumimoji="0" lang="es-EC" sz="1000" b="0" i="0" u="none" strike="noStrike" cap="none" normalizeH="0" baseline="0" dirty="0" smtClean="0">
                <a:ln>
                  <a:noFill/>
                </a:ln>
                <a:solidFill>
                  <a:srgbClr val="CC7832"/>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portafolios(</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models.Model</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8" name="Google Shape;1006;p14"/>
          <p:cNvSpPr txBox="1"/>
          <p:nvPr/>
        </p:nvSpPr>
        <p:spPr>
          <a:xfrm>
            <a:off x="222739" y="2867783"/>
            <a:ext cx="2500364" cy="1421887"/>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Para luego poner los campos que queramos usar en este caso usaremos 4 como pueden observar los cuales son titulo, contenido, fechacreacion y fechamodificacion esto serán nuestros campos.</a:t>
            </a:r>
            <a:endParaRPr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3002981"/>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381293" y="103567"/>
            <a:ext cx="6545675"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rgbClr val="002060"/>
                </a:solidFill>
                <a:latin typeface="Times New Roman" panose="02020603050405020304" pitchFamily="18" charset="0"/>
                <a:ea typeface="Calibri"/>
                <a:cs typeface="Times New Roman" panose="02020603050405020304" pitchFamily="18" charset="0"/>
                <a:sym typeface="Calibri"/>
              </a:rPr>
              <a:t>Migrar el modelo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14935" y="673895"/>
            <a:ext cx="8738145" cy="3455977"/>
            <a:chOff x="3810165" y="1268558"/>
            <a:chExt cx="6543137" cy="3640247"/>
          </a:xfrm>
        </p:grpSpPr>
        <p:sp>
          <p:nvSpPr>
            <p:cNvPr id="1006" name="Google Shape;1006;p14"/>
            <p:cNvSpPr txBox="1"/>
            <p:nvPr/>
          </p:nvSpPr>
          <p:spPr>
            <a:xfrm>
              <a:off x="3810165" y="1268558"/>
              <a:ext cx="6543137" cy="564043"/>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Para poder migrar el modelo debemo</a:t>
              </a:r>
              <a:r>
                <a:rPr lang="es-EC" sz="1200" dirty="0" smtClean="0">
                  <a:latin typeface="Times New Roman" panose="02020603050405020304" pitchFamily="18" charset="0"/>
                  <a:cs typeface="Times New Roman" panose="02020603050405020304" pitchFamily="18" charset="0"/>
                </a:rPr>
                <a:t>s escribir el siguiente comando en </a:t>
              </a:r>
              <a:r>
                <a:rPr lang="es-EC" sz="1200" dirty="0">
                  <a:latin typeface="Times New Roman" panose="02020603050405020304" pitchFamily="18" charset="0"/>
                  <a:cs typeface="Times New Roman" panose="02020603050405020304" pitchFamily="18" charset="0"/>
                </a:rPr>
                <a:t>la terminal: manage.py </a:t>
              </a:r>
              <a:r>
                <a:rPr lang="es-EC" sz="1200" dirty="0" err="1">
                  <a:latin typeface="Times New Roman" panose="02020603050405020304" pitchFamily="18" charset="0"/>
                  <a:cs typeface="Times New Roman" panose="02020603050405020304" pitchFamily="18" charset="0"/>
                </a:rPr>
                <a:t>makemigrations</a:t>
              </a:r>
              <a:r>
                <a:rPr lang="es-EC" sz="1200" dirty="0">
                  <a:latin typeface="Times New Roman" panose="02020603050405020304" pitchFamily="18" charset="0"/>
                  <a:cs typeface="Times New Roman" panose="02020603050405020304" pitchFamily="18" charset="0"/>
                </a:rPr>
                <a:t> </a:t>
              </a:r>
              <a:r>
                <a:rPr lang="es-EC" sz="1200" dirty="0" smtClean="0">
                  <a:latin typeface="Times New Roman" panose="02020603050405020304" pitchFamily="18" charset="0"/>
                  <a:cs typeface="Times New Roman" panose="02020603050405020304" pitchFamily="18" charset="0"/>
                </a:rPr>
                <a:t>core . Una vez ejecutado se nos creada dentro de la carpeta migrations son nuestros modelos ya migrados.</a:t>
              </a: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6" name="Imagen 5"/>
          <p:cNvPicPr>
            <a:picLocks noChangeAspect="1"/>
          </p:cNvPicPr>
          <p:nvPr/>
        </p:nvPicPr>
        <p:blipFill rotWithShape="1">
          <a:blip r:embed="rId4"/>
          <a:srcRect b="30279"/>
          <a:stretch/>
        </p:blipFill>
        <p:spPr>
          <a:xfrm>
            <a:off x="565953" y="1338829"/>
            <a:ext cx="7412438" cy="2905588"/>
          </a:xfrm>
          <a:prstGeom prst="rect">
            <a:avLst/>
          </a:prstGeom>
        </p:spPr>
      </p:pic>
    </p:spTree>
    <p:extLst>
      <p:ext uri="{BB962C8B-B14F-4D97-AF65-F5344CB8AC3E}">
        <p14:creationId xmlns:p14="http://schemas.microsoft.com/office/powerpoint/2010/main" val="1274716064"/>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0"/>
          <p:cNvSpPr/>
          <p:nvPr/>
        </p:nvSpPr>
        <p:spPr>
          <a:xfrm>
            <a:off x="-14428" y="-13936"/>
            <a:ext cx="4094304" cy="5157436"/>
          </a:xfrm>
          <a:custGeom>
            <a:avLst/>
            <a:gdLst/>
            <a:ahLst/>
            <a:cxnLst/>
            <a:rect l="l" t="t" r="r" b="b"/>
            <a:pathLst>
              <a:path w="10000" h="10024" extrusionOk="0">
                <a:moveTo>
                  <a:pt x="0" y="24"/>
                </a:moveTo>
                <a:lnTo>
                  <a:pt x="0" y="10024"/>
                </a:lnTo>
                <a:lnTo>
                  <a:pt x="10000" y="1885"/>
                </a:lnTo>
                <a:lnTo>
                  <a:pt x="7891" y="0"/>
                </a:lnTo>
                <a:lnTo>
                  <a:pt x="0" y="24"/>
                </a:lnTo>
                <a:close/>
              </a:path>
            </a:pathLst>
          </a:custGeom>
          <a:blipFill rotWithShape="1">
            <a:blip r:embed="rId3">
              <a:alphaModFix/>
            </a:blip>
            <a:stretch>
              <a:fillRect l="-21998" t="-3999" r="-136994"/>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 name="Google Shape;63;p10"/>
          <p:cNvSpPr/>
          <p:nvPr/>
        </p:nvSpPr>
        <p:spPr>
          <a:xfrm>
            <a:off x="-114300" y="955675"/>
            <a:ext cx="5014913" cy="4187825"/>
          </a:xfrm>
          <a:custGeom>
            <a:avLst/>
            <a:gdLst/>
            <a:ahLst/>
            <a:cxnLst/>
            <a:rect l="l" t="t" r="r" b="b"/>
            <a:pathLst>
              <a:path w="3159" h="2638" extrusionOk="0">
                <a:moveTo>
                  <a:pt x="2642" y="0"/>
                </a:moveTo>
                <a:lnTo>
                  <a:pt x="0" y="2638"/>
                </a:lnTo>
                <a:lnTo>
                  <a:pt x="516" y="2638"/>
                </a:lnTo>
                <a:lnTo>
                  <a:pt x="3159" y="0"/>
                </a:lnTo>
                <a:lnTo>
                  <a:pt x="2642" y="0"/>
                </a:lnTo>
                <a:close/>
              </a:path>
            </a:pathLst>
          </a:custGeom>
          <a:solidFill>
            <a:srgbClr val="0020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 name="Google Shape;64;p10"/>
          <p:cNvSpPr/>
          <p:nvPr/>
        </p:nvSpPr>
        <p:spPr>
          <a:xfrm>
            <a:off x="3121025" y="-1588"/>
            <a:ext cx="1779588" cy="957263"/>
          </a:xfrm>
          <a:custGeom>
            <a:avLst/>
            <a:gdLst/>
            <a:ahLst/>
            <a:cxnLst/>
            <a:rect l="l" t="t" r="r" b="b"/>
            <a:pathLst>
              <a:path w="1121" h="603" extrusionOk="0">
                <a:moveTo>
                  <a:pt x="604" y="603"/>
                </a:moveTo>
                <a:lnTo>
                  <a:pt x="1121" y="603"/>
                </a:lnTo>
                <a:lnTo>
                  <a:pt x="516" y="0"/>
                </a:lnTo>
                <a:lnTo>
                  <a:pt x="0" y="0"/>
                </a:lnTo>
                <a:lnTo>
                  <a:pt x="604" y="603"/>
                </a:lnTo>
                <a:close/>
              </a:path>
            </a:pathLst>
          </a:custGeom>
          <a:solidFill>
            <a:srgbClr val="00B0F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3" name="Google Shape;83;p10"/>
          <p:cNvGrpSpPr/>
          <p:nvPr/>
        </p:nvGrpSpPr>
        <p:grpSpPr>
          <a:xfrm>
            <a:off x="4514383" y="1527349"/>
            <a:ext cx="4514815" cy="3768134"/>
            <a:chOff x="4816576" y="962897"/>
            <a:chExt cx="5859640" cy="749359"/>
          </a:xfrm>
        </p:grpSpPr>
        <p:sp>
          <p:nvSpPr>
            <p:cNvPr id="84" name="Google Shape;84;p10"/>
            <p:cNvSpPr txBox="1"/>
            <p:nvPr/>
          </p:nvSpPr>
          <p:spPr>
            <a:xfrm>
              <a:off x="6444107" y="1469392"/>
              <a:ext cx="4232109" cy="242864"/>
            </a:xfrm>
            <a:prstGeom prst="rect">
              <a:avLst/>
            </a:prstGeom>
            <a:noFill/>
            <a:ln>
              <a:noFill/>
            </a:ln>
          </p:spPr>
          <p:txBody>
            <a:bodyPr spcFirstLastPara="1" wrap="square" lIns="360000" tIns="0" rIns="0" bIns="0" anchor="b" anchorCtr="0">
              <a:noAutofit/>
            </a:bodyPr>
            <a:lstStyle/>
            <a:p>
              <a:pPr marL="0" marR="0" lvl="0" indent="0" algn="l" rtl="0">
                <a:spcBef>
                  <a:spcPts val="0"/>
                </a:spcBef>
                <a:spcAft>
                  <a:spcPts val="0"/>
                </a:spcAft>
                <a:buNone/>
              </a:pPr>
              <a:endParaRPr sz="1600" b="1" dirty="0">
                <a:solidFill>
                  <a:srgbClr val="002060"/>
                </a:solidFill>
                <a:latin typeface="Microsoft Yahei"/>
                <a:ea typeface="Microsoft Yahei"/>
                <a:cs typeface="Microsoft Yahei"/>
                <a:sym typeface="Microsoft Yahei"/>
              </a:endParaRPr>
            </a:p>
          </p:txBody>
        </p:sp>
        <p:sp>
          <p:nvSpPr>
            <p:cNvPr id="85" name="Google Shape;85;p10"/>
            <p:cNvSpPr txBox="1"/>
            <p:nvPr/>
          </p:nvSpPr>
          <p:spPr>
            <a:xfrm>
              <a:off x="4816576" y="962897"/>
              <a:ext cx="5421771" cy="694888"/>
            </a:xfrm>
            <a:prstGeom prst="rect">
              <a:avLst/>
            </a:prstGeom>
            <a:noFill/>
            <a:ln>
              <a:noFill/>
            </a:ln>
          </p:spPr>
          <p:txBody>
            <a:bodyPr spcFirstLastPara="1" wrap="square" lIns="360000" tIns="0" rIns="0" bIns="0" anchor="ctr" anchorCtr="0">
              <a:noAutofit/>
            </a:bodyPr>
            <a:lstStyle/>
            <a:p>
              <a:pPr marL="0" marR="0" lvl="0" indent="0" algn="l" rtl="0">
                <a:lnSpc>
                  <a:spcPct val="120000"/>
                </a:lnSpc>
                <a:spcBef>
                  <a:spcPts val="0"/>
                </a:spcBef>
                <a:spcAft>
                  <a:spcPts val="0"/>
                </a:spcAft>
                <a:buNone/>
              </a:pPr>
              <a:r>
                <a:rPr lang="en-US" sz="12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Django? </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Calibri"/>
                  <a:ea typeface="Calibri"/>
                  <a:cs typeface="Calibri"/>
                  <a:sym typeface="Calibri"/>
                </a:rPr>
                <a:t>Pag3</a:t>
              </a:r>
              <a:endParaRPr lang="en-US" sz="1000" dirty="0" smtClean="0">
                <a:solidFill>
                  <a:schemeClr val="dk1"/>
                </a:solidFill>
                <a:latin typeface="Calibri"/>
                <a:ea typeface="Calibri"/>
                <a:cs typeface="Calibri"/>
                <a:sym typeface="Calibri"/>
              </a:endParaRP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la maquina virtual en Django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Calibri"/>
                  <a:ea typeface="Calibri"/>
                  <a:cs typeface="Calibri"/>
                  <a:sym typeface="Calibri"/>
                </a:rPr>
                <a:t>Pag4</a:t>
              </a:r>
              <a:endParaRPr lang="en-US" sz="1000" dirty="0" smtClean="0">
                <a:solidFill>
                  <a:schemeClr val="dk1"/>
                </a:solidFill>
                <a:latin typeface="Calibri"/>
                <a:ea typeface="Calibri"/>
                <a:cs typeface="Calibri"/>
                <a:sym typeface="Calibri"/>
              </a:endParaRP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Mvt en Django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Calibri"/>
                  <a:ea typeface="Calibri"/>
                  <a:cs typeface="Calibri"/>
                  <a:sym typeface="Calibri"/>
                </a:rPr>
                <a:t>Pag4</a:t>
              </a:r>
              <a:endParaRPr lang="en-US" sz="1000" dirty="0" smtClean="0">
                <a:solidFill>
                  <a:schemeClr val="dk1"/>
                </a:solidFill>
                <a:latin typeface="Calibri"/>
                <a:ea typeface="Calibri"/>
                <a:cs typeface="Calibri"/>
                <a:sym typeface="Calibri"/>
              </a:endParaRP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un proyecto con la maquina virtual-</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Pag5</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Instaladores de django --------------------------------------</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Pag6</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Creacion del proyecto---------------------------------------</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Pag7</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Ejecucion y mensaje-----------------------------------------</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Pag8</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Creacion de una Apps---------------------------------------</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Pag9</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la carpeta Templates-------------------------------</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Pag10</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la carpeta static-</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------------------------------------Pag11</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archive Html-</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-----------------------------------------Pag12</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Como llamar css-</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---------------------------------------------Pag13</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Herencia</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-------------------------------------------------------Pag14</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view-</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----------------------------------------------------Pag15</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urls-</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-----------------------------------------------------Pag15</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Integrar App-</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-------------------------------------------------Pag16</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tablas</a:t>
              </a:r>
              <a:r>
                <a:rPr lang="en-US" sz="1000" b="1" dirty="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--------------------------------------------------Pag17</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Crear usuarios-</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-----------------------------------------------Pag17</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Que es un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-------------------------------------------Pag18</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Creacion de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----------------------------------------Pag18</a:t>
              </a:r>
            </a:p>
            <a:p>
              <a:pPr marL="0" marR="0" lvl="0" indent="0" algn="l" rtl="0">
                <a:lnSpc>
                  <a:spcPct val="120000"/>
                </a:lnSpc>
                <a:spcBef>
                  <a:spcPts val="0"/>
                </a:spcBef>
                <a:spcAft>
                  <a:spcPts val="0"/>
                </a:spcAft>
                <a:buNone/>
              </a:pP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Migrar</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----------------------------------------------Pag19</a:t>
              </a:r>
            </a:p>
            <a:p>
              <a:pPr marL="0" marR="0" lvl="0" indent="0" algn="l" rtl="0">
                <a:lnSpc>
                  <a:spcPct val="120000"/>
                </a:lnSpc>
                <a:spcBef>
                  <a:spcPts val="0"/>
                </a:spcBef>
                <a:spcAft>
                  <a:spcPts val="0"/>
                </a:spcAft>
                <a:buNone/>
              </a:pP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Integrar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---------------------------------------------Pag20</a:t>
              </a:r>
            </a:p>
            <a:p>
              <a:pPr marL="0" marR="0" lvl="0" indent="0" algn="l" rtl="0">
                <a:lnSpc>
                  <a:spcPct val="120000"/>
                </a:lnSpc>
                <a:spcBef>
                  <a:spcPts val="0"/>
                </a:spcBef>
                <a:spcAft>
                  <a:spcPts val="0"/>
                </a:spcAft>
                <a:buNone/>
              </a:pP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Agregar</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Informacion</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al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--------------------------Pag21</a:t>
              </a:r>
            </a:p>
            <a:p>
              <a:pPr marL="0" marR="0" lvl="0" indent="0" algn="l" rtl="0">
                <a:lnSpc>
                  <a:spcPct val="120000"/>
                </a:lnSpc>
                <a:spcBef>
                  <a:spcPts val="0"/>
                </a:spcBef>
                <a:spcAft>
                  <a:spcPts val="0"/>
                </a:spcAft>
                <a:buNone/>
              </a:pP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Modelo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desde la view</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----------------------------------------Pag22</a:t>
              </a:r>
            </a:p>
            <a:p>
              <a:pPr marL="0" marR="0" lvl="0" indent="0" algn="l" rtl="0">
                <a:lnSpc>
                  <a:spcPct val="120000"/>
                </a:lnSpc>
                <a:spcBef>
                  <a:spcPts val="0"/>
                </a:spcBef>
                <a:spcAft>
                  <a:spcPts val="0"/>
                </a:spcAft>
                <a:buNone/>
              </a:pP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Resultado</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Datos</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000" b="1" dirty="0" err="1" smtClean="0">
                  <a:solidFill>
                    <a:schemeClr val="dk1"/>
                  </a:solidFill>
                  <a:latin typeface="Times New Roman" panose="02020603050405020304" pitchFamily="18" charset="0"/>
                  <a:ea typeface="Calibri"/>
                  <a:cs typeface="Times New Roman" panose="02020603050405020304" pitchFamily="18" charset="0"/>
                  <a:sym typeface="Calibri"/>
                </a:rPr>
                <a:t>guardados</a:t>
              </a:r>
              <a:r>
                <a:rPr lang="en-US" sz="10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000" dirty="0" smtClean="0">
                  <a:solidFill>
                    <a:schemeClr val="dk1"/>
                  </a:solidFill>
                  <a:latin typeface="Times New Roman" panose="02020603050405020304" pitchFamily="18" charset="0"/>
                  <a:ea typeface="Calibri"/>
                  <a:cs typeface="Times New Roman" panose="02020603050405020304" pitchFamily="18" charset="0"/>
                  <a:sym typeface="Calibri"/>
                </a:rPr>
                <a:t>-------------------------------Pag23</a:t>
              </a:r>
            </a:p>
            <a:p>
              <a:pPr marL="0" marR="0" lvl="0" indent="0" algn="l" rtl="0">
                <a:lnSpc>
                  <a:spcPct val="120000"/>
                </a:lnSpc>
                <a:spcBef>
                  <a:spcPts val="0"/>
                </a:spcBef>
                <a:spcAft>
                  <a:spcPts val="0"/>
                </a:spcAft>
                <a:buNone/>
              </a:pPr>
              <a:endParaRPr lang="en-US" sz="10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0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0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0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0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20000"/>
                </a:lnSpc>
                <a:spcBef>
                  <a:spcPts val="0"/>
                </a:spcBef>
                <a:spcAft>
                  <a:spcPts val="0"/>
                </a:spcAft>
                <a:buNone/>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p:txBody>
        </p:sp>
      </p:grpSp>
      <p:pic>
        <p:nvPicPr>
          <p:cNvPr id="86" name="Google Shape;86;p10" descr="Logotipo&#10;&#10;Descripción generada automáticamente"/>
          <p:cNvPicPr preferRelativeResize="0"/>
          <p:nvPr/>
        </p:nvPicPr>
        <p:blipFill rotWithShape="1">
          <a:blip r:embed="rId4">
            <a:alphaModFix/>
          </a:blip>
          <a:srcRect/>
          <a:stretch/>
        </p:blipFill>
        <p:spPr>
          <a:xfrm>
            <a:off x="7805735" y="4069319"/>
            <a:ext cx="1338265" cy="1074181"/>
          </a:xfrm>
          <a:prstGeom prst="rect">
            <a:avLst/>
          </a:prstGeom>
          <a:noFill/>
          <a:ln>
            <a:noFill/>
          </a:ln>
        </p:spPr>
      </p:pic>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lvl="0" algn="ctr"/>
            <a:r>
              <a:rPr lang="es-EC" sz="2000" dirty="0" smtClean="0"/>
              <a:t>Integrar </a:t>
            </a:r>
            <a:r>
              <a:rPr lang="es-EC" sz="2000" dirty="0"/>
              <a:t>el Modelo al Panel de Administración.</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14935" y="673895"/>
            <a:ext cx="8738145" cy="3455977"/>
            <a:chOff x="3810165" y="1268558"/>
            <a:chExt cx="6543137" cy="3640247"/>
          </a:xfrm>
        </p:grpSpPr>
        <p:sp>
          <p:nvSpPr>
            <p:cNvPr id="1006" name="Google Shape;1006;p14"/>
            <p:cNvSpPr txBox="1"/>
            <p:nvPr/>
          </p:nvSpPr>
          <p:spPr>
            <a:xfrm>
              <a:off x="3810165" y="1268558"/>
              <a:ext cx="6543137" cy="564043"/>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Para agregarlo al panel debemos dirigirnos admin.py en este sitio. El primer paso es importa el modelo ya creado luego de importarlo se pone admin.site.register y entre los paréntesis el nombre de nuestro modelo con esto ya lo tendríamos integrado al panel correctamente. </a:t>
              </a: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t="5248" b="29884"/>
          <a:stretch/>
        </p:blipFill>
        <p:spPr>
          <a:xfrm>
            <a:off x="643096" y="1406770"/>
            <a:ext cx="7466625" cy="2723103"/>
          </a:xfrm>
          <a:prstGeom prst="rect">
            <a:avLst/>
          </a:prstGeom>
        </p:spPr>
      </p:pic>
    </p:spTree>
    <p:extLst>
      <p:ext uri="{BB962C8B-B14F-4D97-AF65-F5344CB8AC3E}">
        <p14:creationId xmlns:p14="http://schemas.microsoft.com/office/powerpoint/2010/main" val="2144959448"/>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0"/>
            <a:ext cx="6994197"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chemeClr val="bg2"/>
                </a:solidFill>
              </a:rPr>
              <a:t>Ingresar </a:t>
            </a:r>
            <a:r>
              <a:rPr lang="es-EC" sz="2000" b="1" dirty="0">
                <a:solidFill>
                  <a:schemeClr val="bg2"/>
                </a:solidFill>
              </a:rPr>
              <a:t>información al modelo por el Panel de Administración.</a:t>
            </a:r>
            <a:endParaRPr sz="2800" b="1" dirty="0">
              <a:solidFill>
                <a:schemeClr val="bg2"/>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14935" y="704040"/>
            <a:ext cx="8738145" cy="3425832"/>
            <a:chOff x="3810165" y="1300310"/>
            <a:chExt cx="6543137" cy="3608495"/>
          </a:xfrm>
        </p:grpSpPr>
        <p:sp>
          <p:nvSpPr>
            <p:cNvPr id="1006" name="Google Shape;1006;p14"/>
            <p:cNvSpPr txBox="1"/>
            <p:nvPr/>
          </p:nvSpPr>
          <p:spPr>
            <a:xfrm>
              <a:off x="3810165" y="1300310"/>
              <a:ext cx="6543137" cy="564043"/>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Una vez iniciamos sesión con el usuario previamente creado nos aparecerá esta pantalla para poder ingresar la información en el modelo que creamos vamos al add que nos sale al lado del nombre del modelo.</a:t>
              </a: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4" name="Imagen 3"/>
          <p:cNvPicPr>
            <a:picLocks noChangeAspect="1"/>
          </p:cNvPicPr>
          <p:nvPr/>
        </p:nvPicPr>
        <p:blipFill rotWithShape="1">
          <a:blip r:embed="rId4"/>
          <a:srcRect l="-363" t="13541" r="2299" b="47068"/>
          <a:stretch/>
        </p:blipFill>
        <p:spPr>
          <a:xfrm>
            <a:off x="269298" y="1205803"/>
            <a:ext cx="8311994" cy="1366576"/>
          </a:xfrm>
          <a:prstGeom prst="rect">
            <a:avLst/>
          </a:prstGeom>
        </p:spPr>
      </p:pic>
      <p:sp>
        <p:nvSpPr>
          <p:cNvPr id="12" name="Google Shape;1006;p14"/>
          <p:cNvSpPr txBox="1"/>
          <p:nvPr/>
        </p:nvSpPr>
        <p:spPr>
          <a:xfrm>
            <a:off x="80387" y="2574708"/>
            <a:ext cx="8738145" cy="313892"/>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Una vez entramos nos saldrá los campos que definimos y solo quedaría rellanar y guardar. </a:t>
            </a:r>
            <a:endParaRPr sz="1200" dirty="0">
              <a:latin typeface="Times New Roman" panose="02020603050405020304" pitchFamily="18" charset="0"/>
              <a:cs typeface="Times New Roman" panose="02020603050405020304" pitchFamily="18" charset="0"/>
            </a:endParaRPr>
          </a:p>
        </p:txBody>
      </p:sp>
      <p:pic>
        <p:nvPicPr>
          <p:cNvPr id="5" name="Imagen 4"/>
          <p:cNvPicPr>
            <a:picLocks noChangeAspect="1"/>
          </p:cNvPicPr>
          <p:nvPr/>
        </p:nvPicPr>
        <p:blipFill rotWithShape="1">
          <a:blip r:embed="rId5"/>
          <a:srcRect t="13093" b="39827"/>
          <a:stretch/>
        </p:blipFill>
        <p:spPr>
          <a:xfrm>
            <a:off x="831777" y="2873828"/>
            <a:ext cx="6794921" cy="1798559"/>
          </a:xfrm>
          <a:prstGeom prst="rect">
            <a:avLst/>
          </a:prstGeom>
        </p:spPr>
      </p:pic>
    </p:spTree>
    <p:extLst>
      <p:ext uri="{BB962C8B-B14F-4D97-AF65-F5344CB8AC3E}">
        <p14:creationId xmlns:p14="http://schemas.microsoft.com/office/powerpoint/2010/main" val="3987044737"/>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0"/>
            <a:ext cx="6994197"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chemeClr val="bg2"/>
                </a:solidFill>
              </a:rPr>
              <a:t>Realizar </a:t>
            </a:r>
            <a:r>
              <a:rPr lang="es-EC" sz="2000" b="1" dirty="0">
                <a:solidFill>
                  <a:schemeClr val="bg2"/>
                </a:solidFill>
              </a:rPr>
              <a:t>la consulta de todo lo ingresado en el modelo desde </a:t>
            </a:r>
            <a:r>
              <a:rPr lang="es-EC" sz="2000" b="1" dirty="0" smtClean="0">
                <a:solidFill>
                  <a:schemeClr val="bg2"/>
                </a:solidFill>
              </a:rPr>
              <a:t>el views</a:t>
            </a:r>
            <a:r>
              <a:rPr lang="es-EC" sz="2000" b="1" dirty="0">
                <a:solidFill>
                  <a:schemeClr val="bg2"/>
                </a:solidFill>
              </a:rPr>
              <a:t>.</a:t>
            </a:r>
            <a:endParaRPr sz="2800" b="1" dirty="0">
              <a:solidFill>
                <a:schemeClr val="bg2"/>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14935" y="704040"/>
            <a:ext cx="8738145" cy="3425832"/>
            <a:chOff x="3810165" y="1300310"/>
            <a:chExt cx="6543137" cy="3608495"/>
          </a:xfrm>
        </p:grpSpPr>
        <p:sp>
          <p:nvSpPr>
            <p:cNvPr id="1006" name="Google Shape;1006;p14"/>
            <p:cNvSpPr txBox="1"/>
            <p:nvPr/>
          </p:nvSpPr>
          <p:spPr>
            <a:xfrm>
              <a:off x="3810165" y="1300310"/>
              <a:ext cx="6543137" cy="1030872"/>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Para realizar la consulta nos dirigimos a view.py. Una vez en el sitio el primero es importar el modelo igual luego dentro del view que queramos que se muestre la información que creamos previamente en esto caso usaremos Inicio usamos </a:t>
              </a:r>
              <a:r>
                <a:rPr lang="es-EC" sz="1200" b="1" dirty="0" smtClean="0">
                  <a:latin typeface="Times New Roman" panose="02020603050405020304" pitchFamily="18" charset="0"/>
                  <a:cs typeface="Times New Roman" panose="02020603050405020304" pitchFamily="18" charset="0"/>
                </a:rPr>
                <a:t>select</a:t>
              </a:r>
              <a:r>
                <a:rPr lang="es-EC" sz="1200" dirty="0" smtClean="0">
                  <a:latin typeface="Times New Roman" panose="02020603050405020304" pitchFamily="18" charset="0"/>
                  <a:cs typeface="Times New Roman" panose="02020603050405020304" pitchFamily="18" charset="0"/>
                </a:rPr>
                <a:t> dentro de este introducimos el nombre del modelo.ojbects.all() esto sirve para que toda la información se llamada. Se agrega al lado de donde teníamos el incio.html entre llaves el nombre con que llamaremos al select en este caso aquí.</a:t>
              </a: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7159279" y="0"/>
            <a:ext cx="1645838" cy="572717"/>
          </a:xfrm>
          <a:prstGeom prst="rect">
            <a:avLst/>
          </a:prstGeom>
          <a:noFill/>
          <a:ln>
            <a:noFill/>
          </a:ln>
        </p:spPr>
      </p:pic>
      <p:pic>
        <p:nvPicPr>
          <p:cNvPr id="2" name="Imagen 1"/>
          <p:cNvPicPr>
            <a:picLocks noChangeAspect="1"/>
          </p:cNvPicPr>
          <p:nvPr/>
        </p:nvPicPr>
        <p:blipFill rotWithShape="1">
          <a:blip r:embed="rId4"/>
          <a:srcRect b="30355"/>
          <a:stretch/>
        </p:blipFill>
        <p:spPr>
          <a:xfrm>
            <a:off x="513085" y="1701085"/>
            <a:ext cx="5576216" cy="2911304"/>
          </a:xfrm>
          <a:prstGeom prst="rect">
            <a:avLst/>
          </a:prstGeom>
        </p:spPr>
      </p:pic>
      <p:sp>
        <p:nvSpPr>
          <p:cNvPr id="3" name="Rectangle 1"/>
          <p:cNvSpPr>
            <a:spLocks noChangeArrowheads="1"/>
          </p:cNvSpPr>
          <p:nvPr/>
        </p:nvSpPr>
        <p:spPr bwMode="auto">
          <a:xfrm>
            <a:off x="6416329" y="2973728"/>
            <a:ext cx="2516655" cy="132343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 </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for</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presenta </a:t>
            </a:r>
            <a:r>
              <a:rPr kumimoji="0" lang="es-EC" sz="1000" b="0" i="0" u="none" strike="noStrike" cap="none" normalizeH="0" baseline="0" dirty="0" smtClean="0">
                <a:ln>
                  <a:noFill/>
                </a:ln>
                <a:solidFill>
                  <a:srgbClr val="CC7832"/>
                </a:solidFill>
                <a:effectLst/>
                <a:latin typeface="Times New Roman" panose="02020603050405020304" pitchFamily="18" charset="0"/>
                <a:cs typeface="Times New Roman" panose="02020603050405020304" pitchFamily="18" charset="0"/>
              </a:rPr>
              <a:t>in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aqui</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b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&lt;h3&gt;</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presenta</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titulo</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&lt;/h3&gt;</a:t>
            </a:r>
            <a:b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&lt;h3&gt;</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presenta</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fechadecreacion</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&lt;/h3&gt;</a:t>
            </a:r>
            <a:b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&lt;p&gt;</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presenta</a:t>
            </a:r>
            <a:r>
              <a:rPr kumimoji="0" lang="es-EC" sz="1000" b="0" i="0" u="none" strike="noStrike" cap="none" normalizeH="0" baseline="0" dirty="0" err="1"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err="1" smtClean="0">
                <a:ln>
                  <a:noFill/>
                </a:ln>
                <a:solidFill>
                  <a:srgbClr val="BABABA"/>
                </a:solidFill>
                <a:effectLst/>
                <a:latin typeface="Times New Roman" panose="02020603050405020304" pitchFamily="18" charset="0"/>
                <a:cs typeface="Times New Roman" panose="02020603050405020304" pitchFamily="18" charset="0"/>
              </a:rPr>
              <a:t>contenido</a:t>
            </a:r>
            <a:r>
              <a:rPr kumimoji="0" lang="es-EC" sz="1000" b="0" i="0" u="none" strike="noStrike" cap="none" normalizeH="0" baseline="0" dirty="0" smtClean="0">
                <a:ln>
                  <a:noFill/>
                </a:ln>
                <a:solidFill>
                  <a:srgbClr val="BABAB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&lt;/p&gt; &lt;</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br</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&gt; &lt;</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br</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&gt;</a:t>
            </a:r>
            <a:b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r>
            <a:b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b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err="1" smtClean="0">
                <a:ln>
                  <a:noFill/>
                </a:ln>
                <a:solidFill>
                  <a:srgbClr val="E8BF6A"/>
                </a:solidFill>
                <a:effectLst/>
                <a:latin typeface="Times New Roman" panose="02020603050405020304" pitchFamily="18" charset="0"/>
                <a:cs typeface="Times New Roman" panose="02020603050405020304" pitchFamily="18" charset="0"/>
              </a:rPr>
              <a:t>endfor</a:t>
            </a:r>
            <a:r>
              <a:rPr kumimoji="0" lang="es-EC" sz="1000" b="0" i="0" u="none" strike="noStrike" cap="none" normalizeH="0" baseline="0" dirty="0" smtClean="0">
                <a:ln>
                  <a:noFill/>
                </a:ln>
                <a:solidFill>
                  <a:srgbClr val="E8BF6A"/>
                </a:solidFill>
                <a:effectLst/>
                <a:latin typeface="Times New Roman" panose="02020603050405020304" pitchFamily="18" charset="0"/>
                <a:cs typeface="Times New Roman" panose="02020603050405020304" pitchFamily="18" charset="0"/>
              </a:rPr>
              <a:t> </a:t>
            </a:r>
            <a:r>
              <a:rPr kumimoji="0" lang="es-EC" sz="1000" b="0" i="0" u="none" strike="noStrike" cap="none" normalizeH="0" baseline="0" dirty="0" smtClean="0">
                <a:ln>
                  <a:noFill/>
                </a:ln>
                <a:solidFill>
                  <a:srgbClr val="A9B7C6"/>
                </a:solidFill>
                <a:effectLst/>
                <a:latin typeface="Times New Roman" panose="02020603050405020304" pitchFamily="18" charset="0"/>
                <a:cs typeface="Times New Roman" panose="02020603050405020304" pitchFamily="18" charset="0"/>
              </a:rPr>
              <a:t>%}</a:t>
            </a:r>
            <a:endParaRPr kumimoji="0" lang="es-EC"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14" name="Google Shape;1006;p14"/>
          <p:cNvSpPr txBox="1"/>
          <p:nvPr/>
        </p:nvSpPr>
        <p:spPr>
          <a:xfrm>
            <a:off x="6300316" y="2022048"/>
            <a:ext cx="2684583" cy="757090"/>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Dentro del Html se pone lo siguiente lo cual serán lo que se visualice lo que ingresamos.</a:t>
            </a:r>
            <a:endParaRPr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722383"/>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0"/>
            <a:ext cx="6994197" cy="712936"/>
          </a:xfrm>
          <a:prstGeom prst="rect">
            <a:avLst/>
          </a:prstGeom>
          <a:noFill/>
          <a:ln>
            <a:noFill/>
          </a:ln>
        </p:spPr>
        <p:txBody>
          <a:bodyPr spcFirstLastPara="1" wrap="square" lIns="91425" tIns="45700" rIns="91425" bIns="45700" anchor="t" anchorCtr="0">
            <a:noAutofit/>
          </a:bodyPr>
          <a:lstStyle/>
          <a:p>
            <a:pPr lvl="0" algn="ctr"/>
            <a:r>
              <a:rPr lang="es-EC" sz="2000" b="1" dirty="0" smtClean="0">
                <a:solidFill>
                  <a:schemeClr val="bg2"/>
                </a:solidFill>
              </a:rPr>
              <a:t>Mostrar </a:t>
            </a:r>
            <a:r>
              <a:rPr lang="es-EC" sz="2000" b="1" dirty="0">
                <a:solidFill>
                  <a:schemeClr val="bg2"/>
                </a:solidFill>
              </a:rPr>
              <a:t>los datos guardados en el modelo al html hijo.</a:t>
            </a:r>
            <a:endParaRPr sz="2800" b="1" dirty="0">
              <a:solidFill>
                <a:schemeClr val="bg2"/>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14935" y="704040"/>
            <a:ext cx="8738145" cy="3425832"/>
            <a:chOff x="3810165" y="1300310"/>
            <a:chExt cx="6543137" cy="3608495"/>
          </a:xfrm>
        </p:grpSpPr>
        <p:sp>
          <p:nvSpPr>
            <p:cNvPr id="1006" name="Google Shape;1006;p14"/>
            <p:cNvSpPr txBox="1"/>
            <p:nvPr/>
          </p:nvSpPr>
          <p:spPr>
            <a:xfrm>
              <a:off x="3810165" y="1300310"/>
              <a:ext cx="6543137" cy="330629"/>
            </a:xfrm>
            <a:prstGeom prst="rect">
              <a:avLst/>
            </a:prstGeom>
            <a:noFill/>
            <a:ln>
              <a:noFill/>
            </a:ln>
          </p:spPr>
          <p:txBody>
            <a:bodyPr spcFirstLastPara="1" wrap="square" lIns="91425" tIns="45700" rIns="91425" bIns="45700" anchor="t" anchorCtr="0">
              <a:spAutoFit/>
            </a:bodyPr>
            <a:lstStyle/>
            <a:p>
              <a:pPr>
                <a:lnSpc>
                  <a:spcPct val="120000"/>
                </a:lnSpc>
              </a:pPr>
              <a:r>
                <a:rPr lang="es-EC" sz="1200" dirty="0" smtClean="0">
                  <a:latin typeface="Times New Roman" panose="02020603050405020304" pitchFamily="18" charset="0"/>
                  <a:cs typeface="Times New Roman" panose="02020603050405020304" pitchFamily="18" charset="0"/>
                </a:rPr>
                <a:t>Realizado todo lo anterior nos debería quedar lo siguiente lo cual es la información que introducimos previamente.</a:t>
              </a:r>
              <a:endParaRPr sz="1200" dirty="0">
                <a:latin typeface="Times New Roman" panose="02020603050405020304" pitchFamily="18" charset="0"/>
                <a:cs typeface="Times New Roman" panose="02020603050405020304" pitchFamily="18" charset="0"/>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7159279" y="0"/>
            <a:ext cx="1645838" cy="572717"/>
          </a:xfrm>
          <a:prstGeom prst="rect">
            <a:avLst/>
          </a:prstGeom>
          <a:noFill/>
          <a:ln>
            <a:noFill/>
          </a:ln>
        </p:spPr>
      </p:pic>
      <p:pic>
        <p:nvPicPr>
          <p:cNvPr id="4" name="Imagen 3"/>
          <p:cNvPicPr>
            <a:picLocks noChangeAspect="1"/>
          </p:cNvPicPr>
          <p:nvPr/>
        </p:nvPicPr>
        <p:blipFill rotWithShape="1">
          <a:blip r:embed="rId4"/>
          <a:srcRect l="914" t="3596" r="-914" b="2979"/>
          <a:stretch/>
        </p:blipFill>
        <p:spPr>
          <a:xfrm>
            <a:off x="1369021" y="1366576"/>
            <a:ext cx="5509540" cy="2893926"/>
          </a:xfrm>
          <a:prstGeom prst="rect">
            <a:avLst/>
          </a:prstGeom>
        </p:spPr>
      </p:pic>
    </p:spTree>
    <p:extLst>
      <p:ext uri="{BB962C8B-B14F-4D97-AF65-F5344CB8AC3E}">
        <p14:creationId xmlns:p14="http://schemas.microsoft.com/office/powerpoint/2010/main" val="335951398"/>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3" name="Google Shape;93;p11"/>
          <p:cNvSpPr/>
          <p:nvPr/>
        </p:nvSpPr>
        <p:spPr>
          <a:xfrm rot="-5400000">
            <a:off x="6137573" y="2134947"/>
            <a:ext cx="2980785" cy="3032069"/>
          </a:xfrm>
          <a:custGeom>
            <a:avLst/>
            <a:gdLst/>
            <a:ahLst/>
            <a:cxnLst/>
            <a:rect l="l" t="t" r="r" b="b"/>
            <a:pathLst>
              <a:path w="4343400" h="4343400" extrusionOk="0">
                <a:moveTo>
                  <a:pt x="0" y="0"/>
                </a:moveTo>
                <a:lnTo>
                  <a:pt x="4343400" y="4343400"/>
                </a:lnTo>
                <a:lnTo>
                  <a:pt x="3486149" y="4343400"/>
                </a:lnTo>
                <a:lnTo>
                  <a:pt x="0" y="857251"/>
                </a:lnTo>
                <a:lnTo>
                  <a:pt x="0" y="0"/>
                </a:lnTo>
                <a:close/>
              </a:path>
            </a:pathLst>
          </a:cu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icrosoft Yahei"/>
              <a:ea typeface="Microsoft Yahei"/>
              <a:cs typeface="Microsoft Yahei"/>
              <a:sym typeface="Microsoft Yahei"/>
            </a:endParaRPr>
          </a:p>
        </p:txBody>
      </p:sp>
      <p:sp>
        <p:nvSpPr>
          <p:cNvPr id="94" name="Google Shape;94;p11"/>
          <p:cNvSpPr txBox="1"/>
          <p:nvPr/>
        </p:nvSpPr>
        <p:spPr>
          <a:xfrm>
            <a:off x="1891083" y="232551"/>
            <a:ext cx="5803489"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C" sz="3600" b="1" i="1" dirty="0">
                <a:solidFill>
                  <a:schemeClr val="tx1"/>
                </a:solidFill>
                <a:latin typeface="Times New Roman" panose="02020603050405020304" pitchFamily="18" charset="0"/>
                <a:ea typeface="Microsoft Yahei"/>
                <a:cs typeface="Times New Roman" panose="02020603050405020304" pitchFamily="18" charset="0"/>
                <a:sym typeface="Microsoft Yahei"/>
              </a:rPr>
              <a:t>¿</a:t>
            </a:r>
            <a:r>
              <a:rPr lang="es-EC" sz="3600" b="1" i="1" dirty="0" smtClean="0">
                <a:solidFill>
                  <a:schemeClr val="tx1"/>
                </a:solidFill>
                <a:latin typeface="Times New Roman" panose="02020603050405020304" pitchFamily="18" charset="0"/>
                <a:ea typeface="Microsoft Yahei"/>
                <a:cs typeface="Times New Roman" panose="02020603050405020304" pitchFamily="18" charset="0"/>
                <a:sym typeface="Microsoft Yahei"/>
              </a:rPr>
              <a:t>Que es Django?</a:t>
            </a:r>
            <a:endParaRPr sz="3600" b="1" i="1" dirty="0">
              <a:solidFill>
                <a:schemeClr val="tx1"/>
              </a:solidFill>
              <a:latin typeface="Times New Roman" panose="02020603050405020304" pitchFamily="18" charset="0"/>
              <a:ea typeface="Microsoft Yahei"/>
              <a:cs typeface="Times New Roman" panose="02020603050405020304" pitchFamily="18" charset="0"/>
              <a:sym typeface="Microsoft Yahei"/>
            </a:endParaRPr>
          </a:p>
        </p:txBody>
      </p:sp>
      <p:sp>
        <p:nvSpPr>
          <p:cNvPr id="95" name="Google Shape;95;p11"/>
          <p:cNvSpPr txBox="1"/>
          <p:nvPr/>
        </p:nvSpPr>
        <p:spPr>
          <a:xfrm>
            <a:off x="150715" y="868147"/>
            <a:ext cx="8350190" cy="2000507"/>
          </a:xfrm>
          <a:prstGeom prst="rect">
            <a:avLst/>
          </a:prstGeom>
          <a:noFill/>
          <a:ln>
            <a:noFill/>
          </a:ln>
        </p:spPr>
        <p:txBody>
          <a:bodyPr spcFirstLastPara="1" wrap="square" lIns="91425" tIns="45700" rIns="91425" bIns="45700" anchor="t" anchorCtr="0">
            <a:spAutoFit/>
          </a:bodyPr>
          <a:lstStyle/>
          <a:p>
            <a:r>
              <a:rPr lang="es-EC" sz="1200" dirty="0">
                <a:latin typeface="Times New Roman" panose="02020603050405020304" pitchFamily="18" charset="0"/>
                <a:cs typeface="Times New Roman" panose="02020603050405020304" pitchFamily="18" charset="0"/>
              </a:rPr>
              <a:t> </a:t>
            </a:r>
            <a:r>
              <a:rPr lang="es-EC" sz="1200" dirty="0" smtClean="0">
                <a:latin typeface="Times New Roman" panose="02020603050405020304" pitchFamily="18" charset="0"/>
                <a:cs typeface="Times New Roman" panose="02020603050405020304" pitchFamily="18" charset="0"/>
              </a:rPr>
              <a:t>Es </a:t>
            </a:r>
            <a:r>
              <a:rPr lang="es-EC" sz="1200" dirty="0">
                <a:latin typeface="Times New Roman" panose="02020603050405020304" pitchFamily="18" charset="0"/>
                <a:cs typeface="Times New Roman" panose="02020603050405020304" pitchFamily="18" charset="0"/>
              </a:rPr>
              <a:t>un framework de aplicaciones web gratuito y de código abierto (open </a:t>
            </a:r>
            <a:r>
              <a:rPr lang="es-EC" sz="1200" dirty="0" err="1">
                <a:latin typeface="Times New Roman" panose="02020603050405020304" pitchFamily="18" charset="0"/>
                <a:cs typeface="Times New Roman" panose="02020603050405020304" pitchFamily="18" charset="0"/>
              </a:rPr>
              <a:t>source</a:t>
            </a:r>
            <a:r>
              <a:rPr lang="es-EC" sz="1200" dirty="0">
                <a:latin typeface="Times New Roman" panose="02020603050405020304" pitchFamily="18" charset="0"/>
                <a:cs typeface="Times New Roman" panose="02020603050405020304" pitchFamily="18" charset="0"/>
              </a:rPr>
              <a:t>) escrito en Python. Un framework web es un conjunto de componentes que te ayudan a desarrollar sitios web más fácil y rápidamente.</a:t>
            </a:r>
          </a:p>
          <a:p>
            <a:r>
              <a:rPr lang="es-EC" sz="1200" dirty="0">
                <a:latin typeface="Times New Roman" panose="02020603050405020304" pitchFamily="18" charset="0"/>
                <a:cs typeface="Times New Roman" panose="02020603050405020304" pitchFamily="18" charset="0"/>
              </a:rPr>
              <a:t>Cuando construyes un sitio web, siempre necesitas un conjunto de componentes similares: una manera de manejar la autenticación de usuarios (registrarse, iniciar sesión, cerrar sesión), un panel de administración para tu sitio web, formularios, una forma de subir archivos, etc.</a:t>
            </a:r>
          </a:p>
          <a:p>
            <a:r>
              <a:rPr lang="es-EC" sz="1200" dirty="0">
                <a:latin typeface="Times New Roman" panose="02020603050405020304" pitchFamily="18" charset="0"/>
                <a:cs typeface="Times New Roman" panose="02020603050405020304" pitchFamily="18" charset="0"/>
              </a:rPr>
              <a:t>Por suerte para nosotros, hace tiempo que otros desarrolladores se dieron cuenta de que siempre se enfrentaban a los mismos problemas cuando construían sitios web, y por eso se unieron y crearon </a:t>
            </a:r>
            <a:r>
              <a:rPr lang="es-EC" sz="1200" dirty="0" err="1">
                <a:latin typeface="Times New Roman" panose="02020603050405020304" pitchFamily="18" charset="0"/>
                <a:cs typeface="Times New Roman" panose="02020603050405020304" pitchFamily="18" charset="0"/>
              </a:rPr>
              <a:t>frameworks</a:t>
            </a:r>
            <a:r>
              <a:rPr lang="es-EC" sz="1200" dirty="0">
                <a:latin typeface="Times New Roman" panose="02020603050405020304" pitchFamily="18" charset="0"/>
                <a:cs typeface="Times New Roman" panose="02020603050405020304" pitchFamily="18" charset="0"/>
              </a:rPr>
              <a:t> (Django es uno de ellos) con componentes listos para usarse.</a:t>
            </a:r>
          </a:p>
          <a:p>
            <a:r>
              <a:rPr lang="es-EC" sz="1200" dirty="0">
                <a:latin typeface="Times New Roman" panose="02020603050405020304" pitchFamily="18" charset="0"/>
                <a:cs typeface="Times New Roman" panose="02020603050405020304" pitchFamily="18" charset="0"/>
              </a:rPr>
              <a:t>Los </a:t>
            </a:r>
            <a:r>
              <a:rPr lang="es-EC" sz="1200" dirty="0" err="1">
                <a:latin typeface="Times New Roman" panose="02020603050405020304" pitchFamily="18" charset="0"/>
                <a:cs typeface="Times New Roman" panose="02020603050405020304" pitchFamily="18" charset="0"/>
              </a:rPr>
              <a:t>frameworks</a:t>
            </a:r>
            <a:r>
              <a:rPr lang="es-EC" sz="1200" dirty="0">
                <a:latin typeface="Times New Roman" panose="02020603050405020304" pitchFamily="18" charset="0"/>
                <a:cs typeface="Times New Roman" panose="02020603050405020304" pitchFamily="18" charset="0"/>
              </a:rPr>
              <a:t> sirven para que no tengamos que reinventar la rueda cada vez y que podamos avanzar más rápido al construir un nuevo sitio.</a:t>
            </a:r>
          </a:p>
        </p:txBody>
      </p:sp>
      <p:sp>
        <p:nvSpPr>
          <p:cNvPr id="96" name="Google Shape;96;p11"/>
          <p:cNvSpPr/>
          <p:nvPr/>
        </p:nvSpPr>
        <p:spPr>
          <a:xfrm rot="10800000">
            <a:off x="7850876" y="7218"/>
            <a:ext cx="1293125" cy="1293125"/>
          </a:xfrm>
          <a:prstGeom prst="rtTriangle">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9933"/>
              </a:solidFill>
              <a:latin typeface="Calibri"/>
              <a:ea typeface="Calibri"/>
              <a:cs typeface="Calibri"/>
              <a:sym typeface="Calibri"/>
            </a:endParaRPr>
          </a:p>
        </p:txBody>
      </p:sp>
      <p:pic>
        <p:nvPicPr>
          <p:cNvPr id="97" name="Google Shape;97;p11" descr="Logotipo&#10;&#10;Descripción generada automáticamente"/>
          <p:cNvPicPr preferRelativeResize="0"/>
          <p:nvPr/>
        </p:nvPicPr>
        <p:blipFill rotWithShape="1">
          <a:blip r:embed="rId3">
            <a:alphaModFix/>
          </a:blip>
          <a:srcRect/>
          <a:stretch/>
        </p:blipFill>
        <p:spPr>
          <a:xfrm>
            <a:off x="7658674" y="3871791"/>
            <a:ext cx="1338265" cy="1074181"/>
          </a:xfrm>
          <a:prstGeom prst="rect">
            <a:avLst/>
          </a:prstGeom>
          <a:noFill/>
          <a:ln>
            <a:noFill/>
          </a:ln>
        </p:spPr>
      </p:pic>
      <p:pic>
        <p:nvPicPr>
          <p:cNvPr id="1028" name="Picture 4" descr="Qué es Django? - ▷ Cursos de Programación de 0 a Experto © Garantizado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3214" y="2733149"/>
            <a:ext cx="4064734" cy="23227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p12"/>
          <p:cNvSpPr/>
          <p:nvPr/>
        </p:nvSpPr>
        <p:spPr>
          <a:xfrm>
            <a:off x="3323439" y="1715702"/>
            <a:ext cx="2548639" cy="3084324"/>
          </a:xfrm>
          <a:prstGeom prst="parallelogram">
            <a:avLst>
              <a:gd name="adj" fmla="val 69883"/>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 name="Google Shape;104;p12"/>
          <p:cNvSpPr/>
          <p:nvPr/>
        </p:nvSpPr>
        <p:spPr>
          <a:xfrm>
            <a:off x="703384" y="4791423"/>
            <a:ext cx="3398185" cy="139231"/>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5" name="Google Shape;105;p12"/>
          <p:cNvSpPr/>
          <p:nvPr/>
        </p:nvSpPr>
        <p:spPr>
          <a:xfrm>
            <a:off x="5098506" y="1615218"/>
            <a:ext cx="3398185" cy="139231"/>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 name="Google Shape;108;p12"/>
          <p:cNvSpPr/>
          <p:nvPr/>
        </p:nvSpPr>
        <p:spPr>
          <a:xfrm>
            <a:off x="0" y="693755"/>
            <a:ext cx="4027169" cy="1224118"/>
          </a:xfrm>
          <a:prstGeom prst="rect">
            <a:avLst/>
          </a:prstGeom>
          <a:noFill/>
          <a:ln>
            <a:noFill/>
          </a:ln>
        </p:spPr>
        <p:txBody>
          <a:bodyPr spcFirstLastPara="1" wrap="square" lIns="91425" tIns="45700" rIns="91425" bIns="45700" anchor="t" anchorCtr="0">
            <a:noAutofit/>
          </a:bodyPr>
          <a:lstStyle/>
          <a:p>
            <a:pPr marL="0" marR="0" lvl="0" indent="0" algn="ctr" rtl="0">
              <a:lnSpc>
                <a:spcPct val="120000"/>
              </a:lnSpc>
              <a:spcBef>
                <a:spcPts val="0"/>
              </a:spcBef>
              <a:spcAft>
                <a:spcPts val="0"/>
              </a:spcAft>
              <a:buNone/>
            </a:pPr>
            <a:r>
              <a:rPr lang="es-EC" sz="1800" b="1" dirty="0" smtClean="0">
                <a:solidFill>
                  <a:srgbClr val="002060"/>
                </a:solidFill>
                <a:latin typeface="Times New Roman" panose="02020603050405020304" pitchFamily="18" charset="0"/>
                <a:ea typeface="Microsoft Yahei"/>
                <a:cs typeface="Times New Roman" panose="02020603050405020304" pitchFamily="18" charset="0"/>
                <a:sym typeface="Microsoft Yahei"/>
              </a:rPr>
              <a:t>¿Que es una maquina virutal en Django?</a:t>
            </a:r>
          </a:p>
          <a:p>
            <a:pPr lvl="0" algn="ctr">
              <a:lnSpc>
                <a:spcPct val="120000"/>
              </a:lnSpc>
            </a:pPr>
            <a:r>
              <a:rPr lang="es-EC" sz="1200" b="1" dirty="0" smtClean="0">
                <a:latin typeface="Times New Roman" panose="02020603050405020304" pitchFamily="18" charset="0"/>
                <a:cs typeface="Times New Roman" panose="02020603050405020304" pitchFamily="18" charset="0"/>
              </a:rPr>
              <a:t>Un entorno virtual es un entorno de Python aislado creado para un proyecto. Este entorno tiene su propio intérprete de Python, bibliotecas y paquetes, lo que significa que el intérprete de Python y las dependencias instaladas pertenecen solo a este proyecto.</a:t>
            </a:r>
            <a:endParaRPr lang="es-EC" sz="1200" b="1" dirty="0" smtClean="0">
              <a:solidFill>
                <a:srgbClr val="002060"/>
              </a:solidFill>
              <a:latin typeface="Times New Roman" panose="02020603050405020304" pitchFamily="18" charset="0"/>
              <a:ea typeface="Microsoft Yahei"/>
              <a:cs typeface="Times New Roman" panose="02020603050405020304" pitchFamily="18" charset="0"/>
              <a:sym typeface="Microsoft Yahei"/>
            </a:endParaRPr>
          </a:p>
          <a:p>
            <a:pPr marL="0" marR="0" lvl="0" indent="0" algn="ctr" rtl="0">
              <a:lnSpc>
                <a:spcPct val="120000"/>
              </a:lnSpc>
              <a:spcBef>
                <a:spcPts val="0"/>
              </a:spcBef>
              <a:spcAft>
                <a:spcPts val="0"/>
              </a:spcAft>
              <a:buNone/>
            </a:pPr>
            <a:endParaRPr sz="1000" dirty="0">
              <a:solidFill>
                <a:srgbClr val="002060"/>
              </a:solidFill>
              <a:latin typeface="Times New Roman" panose="02020603050405020304" pitchFamily="18" charset="0"/>
              <a:cs typeface="Times New Roman" panose="02020603050405020304" pitchFamily="18" charset="0"/>
            </a:endParaRPr>
          </a:p>
          <a:p>
            <a:pPr marL="0" marR="0" lvl="0" indent="0" algn="ctr" rtl="0">
              <a:lnSpc>
                <a:spcPct val="120000"/>
              </a:lnSpc>
              <a:spcBef>
                <a:spcPts val="0"/>
              </a:spcBef>
              <a:spcAft>
                <a:spcPts val="0"/>
              </a:spcAft>
              <a:buNone/>
            </a:pPr>
            <a:endParaRPr sz="1000" b="1" dirty="0">
              <a:solidFill>
                <a:srgbClr val="FF0000"/>
              </a:solidFill>
              <a:latin typeface="Times New Roman" panose="02020603050405020304" pitchFamily="18" charset="0"/>
              <a:ea typeface="Microsoft Yahei"/>
              <a:cs typeface="Times New Roman" panose="02020603050405020304" pitchFamily="18" charset="0"/>
              <a:sym typeface="Microsoft Yahei"/>
            </a:endParaRPr>
          </a:p>
        </p:txBody>
      </p:sp>
      <p:sp>
        <p:nvSpPr>
          <p:cNvPr id="110" name="Google Shape;110;p12"/>
          <p:cNvSpPr txBox="1"/>
          <p:nvPr/>
        </p:nvSpPr>
        <p:spPr>
          <a:xfrm>
            <a:off x="93434" y="2476755"/>
            <a:ext cx="4026390" cy="1754286"/>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es-EC" sz="1800" dirty="0" smtClean="0">
                <a:solidFill>
                  <a:srgbClr val="002060"/>
                </a:solidFill>
                <a:latin typeface="Times New Roman" panose="02020603050405020304" pitchFamily="18" charset="0"/>
                <a:cs typeface="Times New Roman" panose="02020603050405020304" pitchFamily="18" charset="0"/>
              </a:rPr>
              <a:t>¿Qué es MVT en Django?</a:t>
            </a:r>
          </a:p>
          <a:p>
            <a:pPr lvl="0">
              <a:lnSpc>
                <a:spcPct val="120000"/>
              </a:lnSpc>
            </a:pPr>
            <a:r>
              <a:rPr lang="es-EC" sz="1200" b="1" dirty="0">
                <a:latin typeface="Times New Roman" panose="02020603050405020304" pitchFamily="18" charset="0"/>
                <a:cs typeface="Times New Roman" panose="02020603050405020304" pitchFamily="18" charset="0"/>
              </a:rPr>
              <a:t>Las siglas en ingles MTV corresponden a Model (Modelo), Template (Plantilla) y View (Vista). En este post me referiré a las plantillas como templates, ya que su uso en el español es bastante común. En la practica el patrón MTV es muy similar al MVC a tal punto que se puede decir que Django es un framework MVC</a:t>
            </a:r>
            <a:endParaRPr sz="1200" b="1" dirty="0">
              <a:solidFill>
                <a:schemeClr val="tx1"/>
              </a:solidFill>
              <a:latin typeface="Times New Roman" panose="02020603050405020304" pitchFamily="18" charset="0"/>
              <a:cs typeface="Times New Roman" panose="02020603050405020304" pitchFamily="18" charset="0"/>
              <a:sym typeface="Arial"/>
            </a:endParaRPr>
          </a:p>
        </p:txBody>
      </p:sp>
      <p:grpSp>
        <p:nvGrpSpPr>
          <p:cNvPr id="111" name="Google Shape;111;p12"/>
          <p:cNvGrpSpPr/>
          <p:nvPr/>
        </p:nvGrpSpPr>
        <p:grpSpPr>
          <a:xfrm>
            <a:off x="5498405" y="2546383"/>
            <a:ext cx="3388039" cy="2686444"/>
            <a:chOff x="0" y="2200275"/>
            <a:chExt cx="896938" cy="711200"/>
          </a:xfrm>
        </p:grpSpPr>
        <p:grpSp>
          <p:nvGrpSpPr>
            <p:cNvPr id="112" name="Google Shape;112;p12"/>
            <p:cNvGrpSpPr/>
            <p:nvPr/>
          </p:nvGrpSpPr>
          <p:grpSpPr>
            <a:xfrm>
              <a:off x="0" y="2200275"/>
              <a:ext cx="896938" cy="711200"/>
              <a:chOff x="0" y="2200275"/>
              <a:chExt cx="896938" cy="711200"/>
            </a:xfrm>
          </p:grpSpPr>
          <p:grpSp>
            <p:nvGrpSpPr>
              <p:cNvPr id="113" name="Google Shape;113;p12"/>
              <p:cNvGrpSpPr/>
              <p:nvPr/>
            </p:nvGrpSpPr>
            <p:grpSpPr>
              <a:xfrm>
                <a:off x="0" y="2200275"/>
                <a:ext cx="896938" cy="711200"/>
                <a:chOff x="0" y="1386"/>
                <a:chExt cx="565" cy="448"/>
              </a:xfrm>
            </p:grpSpPr>
            <p:sp>
              <p:nvSpPr>
                <p:cNvPr id="114" name="Google Shape;114;p12"/>
                <p:cNvSpPr/>
                <p:nvPr/>
              </p:nvSpPr>
              <p:spPr>
                <a:xfrm>
                  <a:off x="363" y="1664"/>
                  <a:ext cx="28" cy="96"/>
                </a:xfrm>
                <a:custGeom>
                  <a:avLst/>
                  <a:gdLst/>
                  <a:ahLst/>
                  <a:cxnLst/>
                  <a:rect l="l" t="t" r="r" b="b"/>
                  <a:pathLst>
                    <a:path w="120" h="407" extrusionOk="0">
                      <a:moveTo>
                        <a:pt x="120" y="60"/>
                      </a:moveTo>
                      <a:cubicBezTo>
                        <a:pt x="120" y="347"/>
                        <a:pt x="120" y="347"/>
                        <a:pt x="120" y="347"/>
                      </a:cubicBezTo>
                      <a:cubicBezTo>
                        <a:pt x="120" y="380"/>
                        <a:pt x="93" y="407"/>
                        <a:pt x="60" y="407"/>
                      </a:cubicBezTo>
                      <a:cubicBezTo>
                        <a:pt x="27" y="407"/>
                        <a:pt x="0" y="380"/>
                        <a:pt x="0" y="347"/>
                      </a:cubicBezTo>
                      <a:cubicBezTo>
                        <a:pt x="0" y="60"/>
                        <a:pt x="0" y="60"/>
                        <a:pt x="0" y="60"/>
                      </a:cubicBezTo>
                      <a:cubicBezTo>
                        <a:pt x="0" y="27"/>
                        <a:pt x="27" y="0"/>
                        <a:pt x="60" y="0"/>
                      </a:cubicBezTo>
                      <a:cubicBezTo>
                        <a:pt x="93" y="0"/>
                        <a:pt x="120" y="27"/>
                        <a:pt x="120" y="60"/>
                      </a:cubicBezTo>
                      <a:close/>
                    </a:path>
                  </a:pathLst>
                </a:custGeom>
                <a:solidFill>
                  <a:srgbClr val="253E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 name="Google Shape;115;p12"/>
                <p:cNvSpPr/>
                <p:nvPr/>
              </p:nvSpPr>
              <p:spPr>
                <a:xfrm>
                  <a:off x="178" y="1664"/>
                  <a:ext cx="28" cy="96"/>
                </a:xfrm>
                <a:custGeom>
                  <a:avLst/>
                  <a:gdLst/>
                  <a:ahLst/>
                  <a:cxnLst/>
                  <a:rect l="l" t="t" r="r" b="b"/>
                  <a:pathLst>
                    <a:path w="120" h="407" extrusionOk="0">
                      <a:moveTo>
                        <a:pt x="120" y="60"/>
                      </a:moveTo>
                      <a:cubicBezTo>
                        <a:pt x="120" y="347"/>
                        <a:pt x="120" y="347"/>
                        <a:pt x="120" y="347"/>
                      </a:cubicBezTo>
                      <a:cubicBezTo>
                        <a:pt x="120" y="380"/>
                        <a:pt x="93" y="407"/>
                        <a:pt x="60" y="407"/>
                      </a:cubicBezTo>
                      <a:cubicBezTo>
                        <a:pt x="27" y="407"/>
                        <a:pt x="0" y="380"/>
                        <a:pt x="0" y="347"/>
                      </a:cubicBezTo>
                      <a:cubicBezTo>
                        <a:pt x="0" y="60"/>
                        <a:pt x="0" y="60"/>
                        <a:pt x="0" y="60"/>
                      </a:cubicBezTo>
                      <a:cubicBezTo>
                        <a:pt x="0" y="27"/>
                        <a:pt x="27" y="0"/>
                        <a:pt x="60" y="0"/>
                      </a:cubicBezTo>
                      <a:cubicBezTo>
                        <a:pt x="93" y="0"/>
                        <a:pt x="120" y="27"/>
                        <a:pt x="120" y="60"/>
                      </a:cubicBezTo>
                      <a:close/>
                    </a:path>
                  </a:pathLst>
                </a:custGeom>
                <a:solidFill>
                  <a:srgbClr val="253E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12"/>
                <p:cNvSpPr/>
                <p:nvPr/>
              </p:nvSpPr>
              <p:spPr>
                <a:xfrm>
                  <a:off x="194" y="1755"/>
                  <a:ext cx="181" cy="53"/>
                </a:xfrm>
                <a:custGeom>
                  <a:avLst/>
                  <a:gdLst/>
                  <a:ahLst/>
                  <a:cxnLst/>
                  <a:rect l="l" t="t" r="r" b="b"/>
                  <a:pathLst>
                    <a:path w="181" h="53" extrusionOk="0">
                      <a:moveTo>
                        <a:pt x="181" y="53"/>
                      </a:moveTo>
                      <a:lnTo>
                        <a:pt x="0" y="53"/>
                      </a:lnTo>
                      <a:lnTo>
                        <a:pt x="18" y="0"/>
                      </a:lnTo>
                      <a:lnTo>
                        <a:pt x="163" y="0"/>
                      </a:lnTo>
                      <a:lnTo>
                        <a:pt x="181" y="53"/>
                      </a:lnTo>
                      <a:close/>
                    </a:path>
                  </a:pathLst>
                </a:custGeom>
                <a:solidFill>
                  <a:srgbClr val="253E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7" name="Google Shape;117;p12"/>
                <p:cNvSpPr/>
                <p:nvPr/>
              </p:nvSpPr>
              <p:spPr>
                <a:xfrm>
                  <a:off x="211" y="1609"/>
                  <a:ext cx="147" cy="149"/>
                </a:xfrm>
                <a:custGeom>
                  <a:avLst/>
                  <a:gdLst/>
                  <a:ahLst/>
                  <a:cxnLst/>
                  <a:rect l="l" t="t" r="r" b="b"/>
                  <a:pathLst>
                    <a:path w="628" h="639" extrusionOk="0">
                      <a:moveTo>
                        <a:pt x="628" y="639"/>
                      </a:moveTo>
                      <a:cubicBezTo>
                        <a:pt x="0" y="639"/>
                        <a:pt x="0" y="639"/>
                        <a:pt x="0" y="639"/>
                      </a:cubicBezTo>
                      <a:cubicBezTo>
                        <a:pt x="0" y="313"/>
                        <a:pt x="0" y="313"/>
                        <a:pt x="0" y="313"/>
                      </a:cubicBezTo>
                      <a:cubicBezTo>
                        <a:pt x="0" y="140"/>
                        <a:pt x="140" y="0"/>
                        <a:pt x="313" y="0"/>
                      </a:cubicBezTo>
                      <a:cubicBezTo>
                        <a:pt x="315" y="0"/>
                        <a:pt x="315" y="0"/>
                        <a:pt x="315" y="0"/>
                      </a:cubicBezTo>
                      <a:cubicBezTo>
                        <a:pt x="488" y="0"/>
                        <a:pt x="628" y="140"/>
                        <a:pt x="628" y="313"/>
                      </a:cubicBezTo>
                      <a:lnTo>
                        <a:pt x="628" y="639"/>
                      </a:lnTo>
                      <a:close/>
                    </a:path>
                  </a:pathLst>
                </a:custGeom>
                <a:solidFill>
                  <a:srgbClr val="253E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8" name="Google Shape;118;p12"/>
                <p:cNvSpPr/>
                <p:nvPr/>
              </p:nvSpPr>
              <p:spPr>
                <a:xfrm>
                  <a:off x="180" y="1808"/>
                  <a:ext cx="209" cy="26"/>
                </a:xfrm>
                <a:custGeom>
                  <a:avLst/>
                  <a:gdLst/>
                  <a:ahLst/>
                  <a:cxnLst/>
                  <a:rect l="l" t="t" r="r" b="b"/>
                  <a:pathLst>
                    <a:path w="892" h="112" extrusionOk="0">
                      <a:moveTo>
                        <a:pt x="836" y="112"/>
                      </a:moveTo>
                      <a:cubicBezTo>
                        <a:pt x="56" y="112"/>
                        <a:pt x="56" y="112"/>
                        <a:pt x="56" y="112"/>
                      </a:cubicBezTo>
                      <a:cubicBezTo>
                        <a:pt x="25" y="112"/>
                        <a:pt x="0" y="87"/>
                        <a:pt x="0" y="56"/>
                      </a:cubicBezTo>
                      <a:cubicBezTo>
                        <a:pt x="0" y="25"/>
                        <a:pt x="25" y="0"/>
                        <a:pt x="56" y="0"/>
                      </a:cubicBezTo>
                      <a:cubicBezTo>
                        <a:pt x="836" y="0"/>
                        <a:pt x="836" y="0"/>
                        <a:pt x="836" y="0"/>
                      </a:cubicBezTo>
                      <a:cubicBezTo>
                        <a:pt x="867" y="0"/>
                        <a:pt x="892" y="25"/>
                        <a:pt x="892" y="56"/>
                      </a:cubicBezTo>
                      <a:cubicBezTo>
                        <a:pt x="892" y="87"/>
                        <a:pt x="867" y="112"/>
                        <a:pt x="836" y="112"/>
                      </a:cubicBez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p12"/>
                <p:cNvSpPr/>
                <p:nvPr/>
              </p:nvSpPr>
              <p:spPr>
                <a:xfrm>
                  <a:off x="202" y="1566"/>
                  <a:ext cx="145" cy="114"/>
                </a:xfrm>
                <a:custGeom>
                  <a:avLst/>
                  <a:gdLst/>
                  <a:ahLst/>
                  <a:cxnLst/>
                  <a:rect l="l" t="t" r="r" b="b"/>
                  <a:pathLst>
                    <a:path w="621" h="489" extrusionOk="0">
                      <a:moveTo>
                        <a:pt x="32" y="174"/>
                      </a:moveTo>
                      <a:cubicBezTo>
                        <a:pt x="48" y="180"/>
                        <a:pt x="60" y="184"/>
                        <a:pt x="60" y="184"/>
                      </a:cubicBezTo>
                      <a:cubicBezTo>
                        <a:pt x="60" y="184"/>
                        <a:pt x="48" y="213"/>
                        <a:pt x="33" y="253"/>
                      </a:cubicBezTo>
                      <a:cubicBezTo>
                        <a:pt x="50" y="325"/>
                        <a:pt x="71" y="415"/>
                        <a:pt x="90" y="489"/>
                      </a:cubicBezTo>
                      <a:cubicBezTo>
                        <a:pt x="161" y="459"/>
                        <a:pt x="252" y="440"/>
                        <a:pt x="351" y="440"/>
                      </a:cubicBezTo>
                      <a:cubicBezTo>
                        <a:pt x="450" y="440"/>
                        <a:pt x="541" y="459"/>
                        <a:pt x="611" y="488"/>
                      </a:cubicBezTo>
                      <a:cubicBezTo>
                        <a:pt x="613" y="419"/>
                        <a:pt x="615" y="326"/>
                        <a:pt x="617" y="242"/>
                      </a:cubicBezTo>
                      <a:cubicBezTo>
                        <a:pt x="605" y="216"/>
                        <a:pt x="597" y="199"/>
                        <a:pt x="597" y="199"/>
                      </a:cubicBezTo>
                      <a:cubicBezTo>
                        <a:pt x="597" y="199"/>
                        <a:pt x="606" y="195"/>
                        <a:pt x="618" y="189"/>
                      </a:cubicBezTo>
                      <a:cubicBezTo>
                        <a:pt x="620" y="112"/>
                        <a:pt x="621" y="50"/>
                        <a:pt x="620" y="38"/>
                      </a:cubicBezTo>
                      <a:cubicBezTo>
                        <a:pt x="617" y="0"/>
                        <a:pt x="436" y="21"/>
                        <a:pt x="436" y="21"/>
                      </a:cubicBezTo>
                      <a:cubicBezTo>
                        <a:pt x="436" y="21"/>
                        <a:pt x="333" y="355"/>
                        <a:pt x="333" y="364"/>
                      </a:cubicBezTo>
                      <a:cubicBezTo>
                        <a:pt x="332" y="372"/>
                        <a:pt x="316" y="377"/>
                        <a:pt x="313" y="375"/>
                      </a:cubicBezTo>
                      <a:cubicBezTo>
                        <a:pt x="310" y="373"/>
                        <a:pt x="200" y="34"/>
                        <a:pt x="200" y="34"/>
                      </a:cubicBezTo>
                      <a:cubicBezTo>
                        <a:pt x="0" y="116"/>
                        <a:pt x="0" y="116"/>
                        <a:pt x="0" y="116"/>
                      </a:cubicBezTo>
                      <a:cubicBezTo>
                        <a:pt x="2" y="117"/>
                        <a:pt x="6" y="136"/>
                        <a:pt x="13" y="166"/>
                      </a:cubicBezTo>
                      <a:cubicBezTo>
                        <a:pt x="20" y="169"/>
                        <a:pt x="27" y="172"/>
                        <a:pt x="32" y="174"/>
                      </a:cubicBezTo>
                      <a:close/>
                    </a:path>
                  </a:pathLst>
                </a:custGeom>
                <a:solidFill>
                  <a:srgbClr val="A19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p12"/>
                <p:cNvSpPr/>
                <p:nvPr/>
              </p:nvSpPr>
              <p:spPr>
                <a:xfrm>
                  <a:off x="0" y="1413"/>
                  <a:ext cx="565" cy="237"/>
                </a:xfrm>
                <a:prstGeom prst="rect">
                  <a:avLst/>
                </a:prstGeom>
                <a:solidFill>
                  <a:srgbClr val="9ABFC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 name="Google Shape;121;p12"/>
                <p:cNvSpPr/>
                <p:nvPr/>
              </p:nvSpPr>
              <p:spPr>
                <a:xfrm>
                  <a:off x="0" y="1413"/>
                  <a:ext cx="565" cy="23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2" name="Google Shape;122;p12"/>
                <p:cNvSpPr/>
                <p:nvPr/>
              </p:nvSpPr>
              <p:spPr>
                <a:xfrm>
                  <a:off x="35" y="1423"/>
                  <a:ext cx="168" cy="152"/>
                </a:xfrm>
                <a:custGeom>
                  <a:avLst/>
                  <a:gdLst/>
                  <a:ahLst/>
                  <a:cxnLst/>
                  <a:rect l="l" t="t" r="r" b="b"/>
                  <a:pathLst>
                    <a:path w="721" h="649" extrusionOk="0">
                      <a:moveTo>
                        <a:pt x="517" y="0"/>
                      </a:moveTo>
                      <a:cubicBezTo>
                        <a:pt x="516" y="0"/>
                        <a:pt x="515" y="0"/>
                        <a:pt x="514" y="1"/>
                      </a:cubicBezTo>
                      <a:cubicBezTo>
                        <a:pt x="3" y="300"/>
                        <a:pt x="3" y="300"/>
                        <a:pt x="3" y="300"/>
                      </a:cubicBezTo>
                      <a:cubicBezTo>
                        <a:pt x="1" y="302"/>
                        <a:pt x="0" y="306"/>
                        <a:pt x="1" y="308"/>
                      </a:cubicBezTo>
                      <a:cubicBezTo>
                        <a:pt x="199" y="646"/>
                        <a:pt x="199" y="646"/>
                        <a:pt x="199" y="646"/>
                      </a:cubicBezTo>
                      <a:cubicBezTo>
                        <a:pt x="200" y="648"/>
                        <a:pt x="202" y="649"/>
                        <a:pt x="204" y="649"/>
                      </a:cubicBezTo>
                      <a:cubicBezTo>
                        <a:pt x="205" y="649"/>
                        <a:pt x="206" y="649"/>
                        <a:pt x="207" y="648"/>
                      </a:cubicBezTo>
                      <a:cubicBezTo>
                        <a:pt x="718" y="349"/>
                        <a:pt x="718" y="349"/>
                        <a:pt x="718" y="349"/>
                      </a:cubicBezTo>
                      <a:cubicBezTo>
                        <a:pt x="720" y="347"/>
                        <a:pt x="721" y="343"/>
                        <a:pt x="720" y="340"/>
                      </a:cubicBezTo>
                      <a:cubicBezTo>
                        <a:pt x="522" y="3"/>
                        <a:pt x="522" y="3"/>
                        <a:pt x="522" y="3"/>
                      </a:cubicBezTo>
                      <a:cubicBezTo>
                        <a:pt x="521" y="1"/>
                        <a:pt x="519" y="0"/>
                        <a:pt x="517" y="0"/>
                      </a:cubicBezTo>
                    </a:path>
                  </a:pathLst>
                </a:custGeom>
                <a:solidFill>
                  <a:srgbClr val="667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3" name="Google Shape;123;p12"/>
                <p:cNvSpPr/>
                <p:nvPr/>
              </p:nvSpPr>
              <p:spPr>
                <a:xfrm>
                  <a:off x="31" y="1422"/>
                  <a:ext cx="169" cy="152"/>
                </a:xfrm>
                <a:custGeom>
                  <a:avLst/>
                  <a:gdLst/>
                  <a:ahLst/>
                  <a:cxnLst/>
                  <a:rect l="l" t="t" r="r" b="b"/>
                  <a:pathLst>
                    <a:path w="722" h="650" extrusionOk="0">
                      <a:moveTo>
                        <a:pt x="718" y="350"/>
                      </a:moveTo>
                      <a:cubicBezTo>
                        <a:pt x="208" y="649"/>
                        <a:pt x="208" y="649"/>
                        <a:pt x="208" y="649"/>
                      </a:cubicBezTo>
                      <a:cubicBezTo>
                        <a:pt x="205" y="650"/>
                        <a:pt x="201" y="649"/>
                        <a:pt x="200" y="646"/>
                      </a:cubicBezTo>
                      <a:cubicBezTo>
                        <a:pt x="2" y="309"/>
                        <a:pt x="2" y="309"/>
                        <a:pt x="2" y="309"/>
                      </a:cubicBezTo>
                      <a:cubicBezTo>
                        <a:pt x="0" y="306"/>
                        <a:pt x="1" y="303"/>
                        <a:pt x="4" y="301"/>
                      </a:cubicBezTo>
                      <a:cubicBezTo>
                        <a:pt x="514" y="2"/>
                        <a:pt x="514" y="2"/>
                        <a:pt x="514" y="2"/>
                      </a:cubicBezTo>
                      <a:cubicBezTo>
                        <a:pt x="517" y="0"/>
                        <a:pt x="521" y="1"/>
                        <a:pt x="523" y="4"/>
                      </a:cubicBezTo>
                      <a:cubicBezTo>
                        <a:pt x="720" y="341"/>
                        <a:pt x="720" y="341"/>
                        <a:pt x="720" y="341"/>
                      </a:cubicBezTo>
                      <a:cubicBezTo>
                        <a:pt x="722" y="344"/>
                        <a:pt x="721" y="348"/>
                        <a:pt x="718" y="3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 name="Google Shape;124;p12"/>
                <p:cNvSpPr/>
                <p:nvPr/>
              </p:nvSpPr>
              <p:spPr>
                <a:xfrm>
                  <a:off x="111" y="1505"/>
                  <a:ext cx="35" cy="29"/>
                </a:xfrm>
                <a:custGeom>
                  <a:avLst/>
                  <a:gdLst/>
                  <a:ahLst/>
                  <a:cxnLst/>
                  <a:rect l="l" t="t" r="r" b="b"/>
                  <a:pathLst>
                    <a:path w="150" h="125" extrusionOk="0">
                      <a:moveTo>
                        <a:pt x="150" y="56"/>
                      </a:moveTo>
                      <a:cubicBezTo>
                        <a:pt x="123" y="9"/>
                        <a:pt x="123" y="9"/>
                        <a:pt x="123" y="9"/>
                      </a:cubicBezTo>
                      <a:cubicBezTo>
                        <a:pt x="119" y="2"/>
                        <a:pt x="111" y="0"/>
                        <a:pt x="104" y="4"/>
                      </a:cubicBezTo>
                      <a:cubicBezTo>
                        <a:pt x="9" y="60"/>
                        <a:pt x="9" y="60"/>
                        <a:pt x="9" y="60"/>
                      </a:cubicBezTo>
                      <a:cubicBezTo>
                        <a:pt x="3" y="64"/>
                        <a:pt x="0" y="72"/>
                        <a:pt x="4" y="79"/>
                      </a:cubicBezTo>
                      <a:cubicBezTo>
                        <a:pt x="31" y="125"/>
                        <a:pt x="31" y="125"/>
                        <a:pt x="31" y="125"/>
                      </a:cubicBezTo>
                      <a:lnTo>
                        <a:pt x="150" y="56"/>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5" name="Google Shape;125;p12"/>
                <p:cNvSpPr/>
                <p:nvPr/>
              </p:nvSpPr>
              <p:spPr>
                <a:xfrm>
                  <a:off x="119" y="1527"/>
                  <a:ext cx="16" cy="12"/>
                </a:xfrm>
                <a:custGeom>
                  <a:avLst/>
                  <a:gdLst/>
                  <a:ahLst/>
                  <a:cxnLst/>
                  <a:rect l="l" t="t" r="r" b="b"/>
                  <a:pathLst>
                    <a:path w="70" h="53" extrusionOk="0">
                      <a:moveTo>
                        <a:pt x="57" y="0"/>
                      </a:moveTo>
                      <a:cubicBezTo>
                        <a:pt x="0" y="33"/>
                        <a:pt x="0" y="33"/>
                        <a:pt x="0" y="33"/>
                      </a:cubicBezTo>
                      <a:cubicBezTo>
                        <a:pt x="6" y="44"/>
                        <a:pt x="6" y="44"/>
                        <a:pt x="6" y="44"/>
                      </a:cubicBezTo>
                      <a:cubicBezTo>
                        <a:pt x="10" y="51"/>
                        <a:pt x="19" y="53"/>
                        <a:pt x="26" y="49"/>
                      </a:cubicBezTo>
                      <a:cubicBezTo>
                        <a:pt x="70" y="23"/>
                        <a:pt x="70" y="23"/>
                        <a:pt x="70" y="23"/>
                      </a:cubicBezTo>
                      <a:lnTo>
                        <a:pt x="57" y="0"/>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6" name="Google Shape;126;p12"/>
                <p:cNvSpPr/>
                <p:nvPr/>
              </p:nvSpPr>
              <p:spPr>
                <a:xfrm>
                  <a:off x="132" y="1518"/>
                  <a:ext cx="17" cy="14"/>
                </a:xfrm>
                <a:custGeom>
                  <a:avLst/>
                  <a:gdLst/>
                  <a:ahLst/>
                  <a:cxnLst/>
                  <a:rect l="l" t="t" r="r" b="b"/>
                  <a:pathLst>
                    <a:path w="70" h="58" extrusionOk="0">
                      <a:moveTo>
                        <a:pt x="0" y="35"/>
                      </a:moveTo>
                      <a:cubicBezTo>
                        <a:pt x="14" y="58"/>
                        <a:pt x="14" y="58"/>
                        <a:pt x="14" y="58"/>
                      </a:cubicBezTo>
                      <a:cubicBezTo>
                        <a:pt x="61" y="30"/>
                        <a:pt x="61" y="30"/>
                        <a:pt x="61" y="30"/>
                      </a:cubicBezTo>
                      <a:cubicBezTo>
                        <a:pt x="68" y="26"/>
                        <a:pt x="70" y="18"/>
                        <a:pt x="66" y="11"/>
                      </a:cubicBezTo>
                      <a:cubicBezTo>
                        <a:pt x="60" y="0"/>
                        <a:pt x="60" y="0"/>
                        <a:pt x="60" y="0"/>
                      </a:cubicBezTo>
                      <a:lnTo>
                        <a:pt x="0" y="35"/>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 name="Google Shape;127;p12"/>
                <p:cNvSpPr/>
                <p:nvPr/>
              </p:nvSpPr>
              <p:spPr>
                <a:xfrm>
                  <a:off x="38" y="1431"/>
                  <a:ext cx="140" cy="110"/>
                </a:xfrm>
                <a:custGeom>
                  <a:avLst/>
                  <a:gdLst/>
                  <a:ahLst/>
                  <a:cxnLst/>
                  <a:rect l="l" t="t" r="r" b="b"/>
                  <a:pathLst>
                    <a:path w="140" h="110" extrusionOk="0">
                      <a:moveTo>
                        <a:pt x="140" y="42"/>
                      </a:moveTo>
                      <a:lnTo>
                        <a:pt x="25" y="110"/>
                      </a:lnTo>
                      <a:lnTo>
                        <a:pt x="0" y="67"/>
                      </a:lnTo>
                      <a:lnTo>
                        <a:pt x="116" y="0"/>
                      </a:lnTo>
                      <a:lnTo>
                        <a:pt x="140" y="4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 name="Google Shape;128;p12"/>
                <p:cNvSpPr/>
                <p:nvPr/>
              </p:nvSpPr>
              <p:spPr>
                <a:xfrm>
                  <a:off x="41" y="1496"/>
                  <a:ext cx="7" cy="6"/>
                </a:xfrm>
                <a:custGeom>
                  <a:avLst/>
                  <a:gdLst/>
                  <a:ahLst/>
                  <a:cxnLst/>
                  <a:rect l="l" t="t" r="r" b="b"/>
                  <a:pathLst>
                    <a:path w="29" h="26" extrusionOk="0">
                      <a:moveTo>
                        <a:pt x="24" y="19"/>
                      </a:moveTo>
                      <a:cubicBezTo>
                        <a:pt x="15" y="24"/>
                        <a:pt x="15" y="24"/>
                        <a:pt x="15" y="24"/>
                      </a:cubicBezTo>
                      <a:cubicBezTo>
                        <a:pt x="11" y="26"/>
                        <a:pt x="6" y="25"/>
                        <a:pt x="3" y="20"/>
                      </a:cubicBezTo>
                      <a:cubicBezTo>
                        <a:pt x="0" y="16"/>
                        <a:pt x="2" y="10"/>
                        <a:pt x="6" y="8"/>
                      </a:cubicBezTo>
                      <a:cubicBezTo>
                        <a:pt x="14" y="3"/>
                        <a:pt x="14" y="3"/>
                        <a:pt x="14" y="3"/>
                      </a:cubicBezTo>
                      <a:cubicBezTo>
                        <a:pt x="19" y="0"/>
                        <a:pt x="24" y="2"/>
                        <a:pt x="27" y="6"/>
                      </a:cubicBezTo>
                      <a:cubicBezTo>
                        <a:pt x="29" y="11"/>
                        <a:pt x="28" y="16"/>
                        <a:pt x="24"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9" name="Google Shape;129;p12"/>
                <p:cNvSpPr/>
                <p:nvPr/>
              </p:nvSpPr>
              <p:spPr>
                <a:xfrm>
                  <a:off x="48" y="1492"/>
                  <a:ext cx="6" cy="6"/>
                </a:xfrm>
                <a:custGeom>
                  <a:avLst/>
                  <a:gdLst/>
                  <a:ahLst/>
                  <a:cxnLst/>
                  <a:rect l="l" t="t" r="r" b="b"/>
                  <a:pathLst>
                    <a:path w="29" h="25" extrusionOk="0">
                      <a:moveTo>
                        <a:pt x="23" y="18"/>
                      </a:moveTo>
                      <a:cubicBezTo>
                        <a:pt x="15" y="23"/>
                        <a:pt x="15" y="23"/>
                        <a:pt x="15" y="23"/>
                      </a:cubicBezTo>
                      <a:cubicBezTo>
                        <a:pt x="11" y="25"/>
                        <a:pt x="5" y="24"/>
                        <a:pt x="2" y="20"/>
                      </a:cubicBezTo>
                      <a:cubicBezTo>
                        <a:pt x="0" y="15"/>
                        <a:pt x="1" y="10"/>
                        <a:pt x="6" y="7"/>
                      </a:cubicBezTo>
                      <a:cubicBezTo>
                        <a:pt x="14" y="2"/>
                        <a:pt x="14" y="2"/>
                        <a:pt x="14" y="2"/>
                      </a:cubicBezTo>
                      <a:cubicBezTo>
                        <a:pt x="18" y="0"/>
                        <a:pt x="24" y="1"/>
                        <a:pt x="26" y="6"/>
                      </a:cubicBezTo>
                      <a:cubicBezTo>
                        <a:pt x="29" y="10"/>
                        <a:pt x="28"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 name="Google Shape;130;p12"/>
                <p:cNvSpPr/>
                <p:nvPr/>
              </p:nvSpPr>
              <p:spPr>
                <a:xfrm>
                  <a:off x="54" y="1488"/>
                  <a:ext cx="7" cy="6"/>
                </a:xfrm>
                <a:custGeom>
                  <a:avLst/>
                  <a:gdLst/>
                  <a:ahLst/>
                  <a:cxnLst/>
                  <a:rect l="l" t="t" r="r" b="b"/>
                  <a:pathLst>
                    <a:path w="30" h="26" extrusionOk="0">
                      <a:moveTo>
                        <a:pt x="24" y="18"/>
                      </a:moveTo>
                      <a:cubicBezTo>
                        <a:pt x="16" y="23"/>
                        <a:pt x="16" y="23"/>
                        <a:pt x="16" y="23"/>
                      </a:cubicBezTo>
                      <a:cubicBezTo>
                        <a:pt x="11" y="26"/>
                        <a:pt x="6" y="24"/>
                        <a:pt x="3" y="20"/>
                      </a:cubicBezTo>
                      <a:cubicBezTo>
                        <a:pt x="0" y="16"/>
                        <a:pt x="2" y="10"/>
                        <a:pt x="6" y="7"/>
                      </a:cubicBezTo>
                      <a:cubicBezTo>
                        <a:pt x="14" y="3"/>
                        <a:pt x="14" y="3"/>
                        <a:pt x="14" y="3"/>
                      </a:cubicBezTo>
                      <a:cubicBezTo>
                        <a:pt x="19" y="0"/>
                        <a:pt x="24" y="1"/>
                        <a:pt x="27" y="6"/>
                      </a:cubicBezTo>
                      <a:cubicBezTo>
                        <a:pt x="30" y="10"/>
                        <a:pt x="28" y="16"/>
                        <a:pt x="24"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12"/>
                <p:cNvSpPr/>
                <p:nvPr/>
              </p:nvSpPr>
              <p:spPr>
                <a:xfrm>
                  <a:off x="61" y="1484"/>
                  <a:ext cx="7" cy="6"/>
                </a:xfrm>
                <a:custGeom>
                  <a:avLst/>
                  <a:gdLst/>
                  <a:ahLst/>
                  <a:cxnLst/>
                  <a:rect l="l" t="t" r="r" b="b"/>
                  <a:pathLst>
                    <a:path w="29" h="26" extrusionOk="0">
                      <a:moveTo>
                        <a:pt x="23" y="19"/>
                      </a:moveTo>
                      <a:cubicBezTo>
                        <a:pt x="15" y="23"/>
                        <a:pt x="15" y="23"/>
                        <a:pt x="15" y="23"/>
                      </a:cubicBezTo>
                      <a:cubicBezTo>
                        <a:pt x="11" y="26"/>
                        <a:pt x="5" y="25"/>
                        <a:pt x="3" y="20"/>
                      </a:cubicBezTo>
                      <a:cubicBezTo>
                        <a:pt x="0" y="16"/>
                        <a:pt x="1" y="10"/>
                        <a:pt x="6" y="8"/>
                      </a:cubicBezTo>
                      <a:cubicBezTo>
                        <a:pt x="14" y="3"/>
                        <a:pt x="14" y="3"/>
                        <a:pt x="14" y="3"/>
                      </a:cubicBezTo>
                      <a:cubicBezTo>
                        <a:pt x="18" y="0"/>
                        <a:pt x="24" y="2"/>
                        <a:pt x="27" y="6"/>
                      </a:cubicBezTo>
                      <a:cubicBezTo>
                        <a:pt x="29" y="10"/>
                        <a:pt x="28" y="16"/>
                        <a:pt x="23"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2" name="Google Shape;132;p12"/>
                <p:cNvSpPr/>
                <p:nvPr/>
              </p:nvSpPr>
              <p:spPr>
                <a:xfrm>
                  <a:off x="68" y="1481"/>
                  <a:ext cx="6" cy="5"/>
                </a:xfrm>
                <a:custGeom>
                  <a:avLst/>
                  <a:gdLst/>
                  <a:ahLst/>
                  <a:cxnLst/>
                  <a:rect l="l" t="t" r="r" b="b"/>
                  <a:pathLst>
                    <a:path w="29" h="25" extrusionOk="0">
                      <a:moveTo>
                        <a:pt x="23" y="18"/>
                      </a:moveTo>
                      <a:cubicBezTo>
                        <a:pt x="15" y="23"/>
                        <a:pt x="15" y="23"/>
                        <a:pt x="15" y="23"/>
                      </a:cubicBezTo>
                      <a:cubicBezTo>
                        <a:pt x="10" y="25"/>
                        <a:pt x="5" y="24"/>
                        <a:pt x="2" y="19"/>
                      </a:cubicBezTo>
                      <a:cubicBezTo>
                        <a:pt x="0" y="15"/>
                        <a:pt x="1" y="9"/>
                        <a:pt x="5" y="7"/>
                      </a:cubicBezTo>
                      <a:cubicBezTo>
                        <a:pt x="14" y="2"/>
                        <a:pt x="14" y="2"/>
                        <a:pt x="14" y="2"/>
                      </a:cubicBezTo>
                      <a:cubicBezTo>
                        <a:pt x="18" y="0"/>
                        <a:pt x="23" y="1"/>
                        <a:pt x="26" y="5"/>
                      </a:cubicBezTo>
                      <a:cubicBezTo>
                        <a:pt x="29" y="10"/>
                        <a:pt x="27" y="15"/>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 name="Google Shape;133;p12"/>
                <p:cNvSpPr/>
                <p:nvPr/>
              </p:nvSpPr>
              <p:spPr>
                <a:xfrm>
                  <a:off x="74" y="1477"/>
                  <a:ext cx="7" cy="6"/>
                </a:xfrm>
                <a:custGeom>
                  <a:avLst/>
                  <a:gdLst/>
                  <a:ahLst/>
                  <a:cxnLst/>
                  <a:rect l="l" t="t" r="r" b="b"/>
                  <a:pathLst>
                    <a:path w="29" h="26" extrusionOk="0">
                      <a:moveTo>
                        <a:pt x="23" y="18"/>
                      </a:moveTo>
                      <a:cubicBezTo>
                        <a:pt x="15" y="23"/>
                        <a:pt x="15" y="23"/>
                        <a:pt x="15" y="23"/>
                      </a:cubicBezTo>
                      <a:cubicBezTo>
                        <a:pt x="11" y="26"/>
                        <a:pt x="5" y="24"/>
                        <a:pt x="3" y="20"/>
                      </a:cubicBezTo>
                      <a:cubicBezTo>
                        <a:pt x="0" y="15"/>
                        <a:pt x="2" y="10"/>
                        <a:pt x="6" y="7"/>
                      </a:cubicBezTo>
                      <a:cubicBezTo>
                        <a:pt x="14" y="2"/>
                        <a:pt x="14" y="2"/>
                        <a:pt x="14" y="2"/>
                      </a:cubicBezTo>
                      <a:cubicBezTo>
                        <a:pt x="18" y="0"/>
                        <a:pt x="24" y="1"/>
                        <a:pt x="27" y="6"/>
                      </a:cubicBezTo>
                      <a:cubicBezTo>
                        <a:pt x="29" y="10"/>
                        <a:pt x="28"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 name="Google Shape;134;p12"/>
                <p:cNvSpPr/>
                <p:nvPr/>
              </p:nvSpPr>
              <p:spPr>
                <a:xfrm>
                  <a:off x="81" y="1473"/>
                  <a:ext cx="7" cy="6"/>
                </a:xfrm>
                <a:custGeom>
                  <a:avLst/>
                  <a:gdLst/>
                  <a:ahLst/>
                  <a:cxnLst/>
                  <a:rect l="l" t="t" r="r" b="b"/>
                  <a:pathLst>
                    <a:path w="29" h="26" extrusionOk="0">
                      <a:moveTo>
                        <a:pt x="23" y="18"/>
                      </a:moveTo>
                      <a:cubicBezTo>
                        <a:pt x="15" y="23"/>
                        <a:pt x="15" y="23"/>
                        <a:pt x="15" y="23"/>
                      </a:cubicBezTo>
                      <a:cubicBezTo>
                        <a:pt x="10" y="26"/>
                        <a:pt x="5" y="24"/>
                        <a:pt x="2" y="20"/>
                      </a:cubicBezTo>
                      <a:cubicBezTo>
                        <a:pt x="0" y="16"/>
                        <a:pt x="1" y="10"/>
                        <a:pt x="5" y="7"/>
                      </a:cubicBezTo>
                      <a:cubicBezTo>
                        <a:pt x="14" y="3"/>
                        <a:pt x="14" y="3"/>
                        <a:pt x="14" y="3"/>
                      </a:cubicBezTo>
                      <a:cubicBezTo>
                        <a:pt x="18" y="0"/>
                        <a:pt x="24" y="2"/>
                        <a:pt x="26" y="6"/>
                      </a:cubicBezTo>
                      <a:cubicBezTo>
                        <a:pt x="29" y="10"/>
                        <a:pt x="27"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5" name="Google Shape;135;p12"/>
                <p:cNvSpPr/>
                <p:nvPr/>
              </p:nvSpPr>
              <p:spPr>
                <a:xfrm>
                  <a:off x="88" y="1469"/>
                  <a:ext cx="6" cy="6"/>
                </a:xfrm>
                <a:custGeom>
                  <a:avLst/>
                  <a:gdLst/>
                  <a:ahLst/>
                  <a:cxnLst/>
                  <a:rect l="l" t="t" r="r" b="b"/>
                  <a:pathLst>
                    <a:path w="29" h="26" extrusionOk="0">
                      <a:moveTo>
                        <a:pt x="23" y="19"/>
                      </a:moveTo>
                      <a:cubicBezTo>
                        <a:pt x="15" y="24"/>
                        <a:pt x="15" y="24"/>
                        <a:pt x="15" y="24"/>
                      </a:cubicBezTo>
                      <a:cubicBezTo>
                        <a:pt x="11" y="26"/>
                        <a:pt x="5" y="25"/>
                        <a:pt x="3" y="20"/>
                      </a:cubicBezTo>
                      <a:cubicBezTo>
                        <a:pt x="0" y="16"/>
                        <a:pt x="2" y="10"/>
                        <a:pt x="6" y="8"/>
                      </a:cubicBezTo>
                      <a:cubicBezTo>
                        <a:pt x="14" y="3"/>
                        <a:pt x="14" y="3"/>
                        <a:pt x="14" y="3"/>
                      </a:cubicBezTo>
                      <a:cubicBezTo>
                        <a:pt x="18" y="0"/>
                        <a:pt x="24" y="2"/>
                        <a:pt x="27" y="6"/>
                      </a:cubicBezTo>
                      <a:cubicBezTo>
                        <a:pt x="29" y="11"/>
                        <a:pt x="28" y="16"/>
                        <a:pt x="23"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6" name="Google Shape;136;p12"/>
                <p:cNvSpPr/>
                <p:nvPr/>
              </p:nvSpPr>
              <p:spPr>
                <a:xfrm>
                  <a:off x="94" y="1465"/>
                  <a:ext cx="7" cy="6"/>
                </a:xfrm>
                <a:custGeom>
                  <a:avLst/>
                  <a:gdLst/>
                  <a:ahLst/>
                  <a:cxnLst/>
                  <a:rect l="l" t="t" r="r" b="b"/>
                  <a:pathLst>
                    <a:path w="29" h="25" extrusionOk="0">
                      <a:moveTo>
                        <a:pt x="23" y="18"/>
                      </a:moveTo>
                      <a:cubicBezTo>
                        <a:pt x="15" y="23"/>
                        <a:pt x="15" y="23"/>
                        <a:pt x="15" y="23"/>
                      </a:cubicBezTo>
                      <a:cubicBezTo>
                        <a:pt x="10" y="25"/>
                        <a:pt x="5" y="24"/>
                        <a:pt x="2" y="20"/>
                      </a:cubicBezTo>
                      <a:cubicBezTo>
                        <a:pt x="0" y="15"/>
                        <a:pt x="1" y="10"/>
                        <a:pt x="5" y="7"/>
                      </a:cubicBezTo>
                      <a:cubicBezTo>
                        <a:pt x="14" y="2"/>
                        <a:pt x="14" y="2"/>
                        <a:pt x="14" y="2"/>
                      </a:cubicBezTo>
                      <a:cubicBezTo>
                        <a:pt x="18" y="0"/>
                        <a:pt x="24" y="1"/>
                        <a:pt x="26" y="5"/>
                      </a:cubicBezTo>
                      <a:cubicBezTo>
                        <a:pt x="29" y="10"/>
                        <a:pt x="27" y="15"/>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12"/>
                <p:cNvSpPr/>
                <p:nvPr/>
              </p:nvSpPr>
              <p:spPr>
                <a:xfrm>
                  <a:off x="101" y="1461"/>
                  <a:ext cx="7" cy="6"/>
                </a:xfrm>
                <a:custGeom>
                  <a:avLst/>
                  <a:gdLst/>
                  <a:ahLst/>
                  <a:cxnLst/>
                  <a:rect l="l" t="t" r="r" b="b"/>
                  <a:pathLst>
                    <a:path w="29" h="26" extrusionOk="0">
                      <a:moveTo>
                        <a:pt x="23" y="18"/>
                      </a:moveTo>
                      <a:cubicBezTo>
                        <a:pt x="15" y="23"/>
                        <a:pt x="15" y="23"/>
                        <a:pt x="15" y="23"/>
                      </a:cubicBezTo>
                      <a:cubicBezTo>
                        <a:pt x="11" y="26"/>
                        <a:pt x="5" y="24"/>
                        <a:pt x="3" y="20"/>
                      </a:cubicBezTo>
                      <a:cubicBezTo>
                        <a:pt x="0" y="15"/>
                        <a:pt x="2" y="10"/>
                        <a:pt x="6" y="7"/>
                      </a:cubicBezTo>
                      <a:cubicBezTo>
                        <a:pt x="14" y="2"/>
                        <a:pt x="14" y="2"/>
                        <a:pt x="14" y="2"/>
                      </a:cubicBezTo>
                      <a:cubicBezTo>
                        <a:pt x="19" y="0"/>
                        <a:pt x="24" y="1"/>
                        <a:pt x="27" y="6"/>
                      </a:cubicBezTo>
                      <a:cubicBezTo>
                        <a:pt x="29" y="10"/>
                        <a:pt x="28"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8" name="Google Shape;138;p12"/>
                <p:cNvSpPr/>
                <p:nvPr/>
              </p:nvSpPr>
              <p:spPr>
                <a:xfrm>
                  <a:off x="108" y="1457"/>
                  <a:ext cx="6" cy="6"/>
                </a:xfrm>
                <a:custGeom>
                  <a:avLst/>
                  <a:gdLst/>
                  <a:ahLst/>
                  <a:cxnLst/>
                  <a:rect l="l" t="t" r="r" b="b"/>
                  <a:pathLst>
                    <a:path w="29" h="26" extrusionOk="0">
                      <a:moveTo>
                        <a:pt x="23" y="19"/>
                      </a:moveTo>
                      <a:cubicBezTo>
                        <a:pt x="15" y="23"/>
                        <a:pt x="15" y="23"/>
                        <a:pt x="15" y="23"/>
                      </a:cubicBezTo>
                      <a:cubicBezTo>
                        <a:pt x="10" y="26"/>
                        <a:pt x="5" y="24"/>
                        <a:pt x="2" y="20"/>
                      </a:cubicBezTo>
                      <a:cubicBezTo>
                        <a:pt x="2" y="20"/>
                        <a:pt x="2" y="20"/>
                        <a:pt x="2" y="20"/>
                      </a:cubicBezTo>
                      <a:cubicBezTo>
                        <a:pt x="0" y="16"/>
                        <a:pt x="1" y="10"/>
                        <a:pt x="6" y="8"/>
                      </a:cubicBezTo>
                      <a:cubicBezTo>
                        <a:pt x="14" y="3"/>
                        <a:pt x="14" y="3"/>
                        <a:pt x="14" y="3"/>
                      </a:cubicBezTo>
                      <a:cubicBezTo>
                        <a:pt x="18" y="0"/>
                        <a:pt x="24" y="2"/>
                        <a:pt x="26" y="6"/>
                      </a:cubicBezTo>
                      <a:cubicBezTo>
                        <a:pt x="29" y="10"/>
                        <a:pt x="27" y="16"/>
                        <a:pt x="23"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 name="Google Shape;139;p12"/>
                <p:cNvSpPr/>
                <p:nvPr/>
              </p:nvSpPr>
              <p:spPr>
                <a:xfrm>
                  <a:off x="114" y="1453"/>
                  <a:ext cx="7" cy="6"/>
                </a:xfrm>
                <a:custGeom>
                  <a:avLst/>
                  <a:gdLst/>
                  <a:ahLst/>
                  <a:cxnLst/>
                  <a:rect l="l" t="t" r="r" b="b"/>
                  <a:pathLst>
                    <a:path w="29" h="26" extrusionOk="0">
                      <a:moveTo>
                        <a:pt x="23" y="19"/>
                      </a:moveTo>
                      <a:cubicBezTo>
                        <a:pt x="15" y="24"/>
                        <a:pt x="15" y="24"/>
                        <a:pt x="15" y="24"/>
                      </a:cubicBezTo>
                      <a:cubicBezTo>
                        <a:pt x="11" y="26"/>
                        <a:pt x="5" y="25"/>
                        <a:pt x="3" y="20"/>
                      </a:cubicBezTo>
                      <a:cubicBezTo>
                        <a:pt x="0" y="16"/>
                        <a:pt x="2" y="10"/>
                        <a:pt x="6" y="8"/>
                      </a:cubicBezTo>
                      <a:cubicBezTo>
                        <a:pt x="14" y="3"/>
                        <a:pt x="14" y="3"/>
                        <a:pt x="14" y="3"/>
                      </a:cubicBezTo>
                      <a:cubicBezTo>
                        <a:pt x="19" y="0"/>
                        <a:pt x="24" y="2"/>
                        <a:pt x="27" y="6"/>
                      </a:cubicBezTo>
                      <a:cubicBezTo>
                        <a:pt x="29" y="11"/>
                        <a:pt x="28" y="16"/>
                        <a:pt x="23"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0" name="Google Shape;140;p12"/>
                <p:cNvSpPr/>
                <p:nvPr/>
              </p:nvSpPr>
              <p:spPr>
                <a:xfrm>
                  <a:off x="121" y="1449"/>
                  <a:ext cx="7" cy="6"/>
                </a:xfrm>
                <a:custGeom>
                  <a:avLst/>
                  <a:gdLst/>
                  <a:ahLst/>
                  <a:cxnLst/>
                  <a:rect l="l" t="t" r="r" b="b"/>
                  <a:pathLst>
                    <a:path w="29" h="25" extrusionOk="0">
                      <a:moveTo>
                        <a:pt x="23" y="18"/>
                      </a:moveTo>
                      <a:cubicBezTo>
                        <a:pt x="15" y="23"/>
                        <a:pt x="15" y="23"/>
                        <a:pt x="15" y="23"/>
                      </a:cubicBezTo>
                      <a:cubicBezTo>
                        <a:pt x="10" y="25"/>
                        <a:pt x="5" y="24"/>
                        <a:pt x="2" y="20"/>
                      </a:cubicBezTo>
                      <a:cubicBezTo>
                        <a:pt x="0" y="15"/>
                        <a:pt x="1" y="10"/>
                        <a:pt x="6" y="7"/>
                      </a:cubicBezTo>
                      <a:cubicBezTo>
                        <a:pt x="14" y="2"/>
                        <a:pt x="14" y="2"/>
                        <a:pt x="14" y="2"/>
                      </a:cubicBezTo>
                      <a:cubicBezTo>
                        <a:pt x="18" y="0"/>
                        <a:pt x="24" y="1"/>
                        <a:pt x="26" y="6"/>
                      </a:cubicBezTo>
                      <a:cubicBezTo>
                        <a:pt x="29" y="10"/>
                        <a:pt x="27"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1" name="Google Shape;141;p12"/>
                <p:cNvSpPr/>
                <p:nvPr/>
              </p:nvSpPr>
              <p:spPr>
                <a:xfrm>
                  <a:off x="128" y="1445"/>
                  <a:ext cx="6" cy="6"/>
                </a:xfrm>
                <a:custGeom>
                  <a:avLst/>
                  <a:gdLst/>
                  <a:ahLst/>
                  <a:cxnLst/>
                  <a:rect l="l" t="t" r="r" b="b"/>
                  <a:pathLst>
                    <a:path w="29" h="26" extrusionOk="0">
                      <a:moveTo>
                        <a:pt x="24" y="18"/>
                      </a:moveTo>
                      <a:cubicBezTo>
                        <a:pt x="15" y="23"/>
                        <a:pt x="15" y="23"/>
                        <a:pt x="15" y="23"/>
                      </a:cubicBezTo>
                      <a:cubicBezTo>
                        <a:pt x="11" y="26"/>
                        <a:pt x="5" y="24"/>
                        <a:pt x="3" y="20"/>
                      </a:cubicBezTo>
                      <a:cubicBezTo>
                        <a:pt x="0" y="16"/>
                        <a:pt x="2" y="10"/>
                        <a:pt x="6" y="7"/>
                      </a:cubicBezTo>
                      <a:cubicBezTo>
                        <a:pt x="14" y="3"/>
                        <a:pt x="14" y="3"/>
                        <a:pt x="14" y="3"/>
                      </a:cubicBezTo>
                      <a:cubicBezTo>
                        <a:pt x="19" y="0"/>
                        <a:pt x="24" y="2"/>
                        <a:pt x="27" y="6"/>
                      </a:cubicBezTo>
                      <a:cubicBezTo>
                        <a:pt x="29" y="10"/>
                        <a:pt x="28" y="16"/>
                        <a:pt x="24"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2" name="Google Shape;142;p12"/>
                <p:cNvSpPr/>
                <p:nvPr/>
              </p:nvSpPr>
              <p:spPr>
                <a:xfrm>
                  <a:off x="134" y="1441"/>
                  <a:ext cx="7" cy="6"/>
                </a:xfrm>
                <a:custGeom>
                  <a:avLst/>
                  <a:gdLst/>
                  <a:ahLst/>
                  <a:cxnLst/>
                  <a:rect l="l" t="t" r="r" b="b"/>
                  <a:pathLst>
                    <a:path w="29" h="26" extrusionOk="0">
                      <a:moveTo>
                        <a:pt x="23" y="19"/>
                      </a:moveTo>
                      <a:cubicBezTo>
                        <a:pt x="15" y="23"/>
                        <a:pt x="15" y="23"/>
                        <a:pt x="15" y="23"/>
                      </a:cubicBezTo>
                      <a:cubicBezTo>
                        <a:pt x="11" y="26"/>
                        <a:pt x="5" y="25"/>
                        <a:pt x="2" y="20"/>
                      </a:cubicBezTo>
                      <a:cubicBezTo>
                        <a:pt x="0" y="16"/>
                        <a:pt x="1" y="10"/>
                        <a:pt x="6" y="8"/>
                      </a:cubicBezTo>
                      <a:cubicBezTo>
                        <a:pt x="14" y="3"/>
                        <a:pt x="14" y="3"/>
                        <a:pt x="14" y="3"/>
                      </a:cubicBezTo>
                      <a:cubicBezTo>
                        <a:pt x="18" y="0"/>
                        <a:pt x="24" y="2"/>
                        <a:pt x="26" y="6"/>
                      </a:cubicBezTo>
                      <a:cubicBezTo>
                        <a:pt x="29" y="11"/>
                        <a:pt x="27" y="16"/>
                        <a:pt x="23" y="1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3" name="Google Shape;143;p12"/>
                <p:cNvSpPr/>
                <p:nvPr/>
              </p:nvSpPr>
              <p:spPr>
                <a:xfrm>
                  <a:off x="141" y="1438"/>
                  <a:ext cx="7" cy="5"/>
                </a:xfrm>
                <a:custGeom>
                  <a:avLst/>
                  <a:gdLst/>
                  <a:ahLst/>
                  <a:cxnLst/>
                  <a:rect l="l" t="t" r="r" b="b"/>
                  <a:pathLst>
                    <a:path w="29" h="25" extrusionOk="0">
                      <a:moveTo>
                        <a:pt x="24" y="18"/>
                      </a:moveTo>
                      <a:cubicBezTo>
                        <a:pt x="15" y="23"/>
                        <a:pt x="15" y="23"/>
                        <a:pt x="15" y="23"/>
                      </a:cubicBezTo>
                      <a:cubicBezTo>
                        <a:pt x="11" y="25"/>
                        <a:pt x="5" y="24"/>
                        <a:pt x="3" y="19"/>
                      </a:cubicBezTo>
                      <a:cubicBezTo>
                        <a:pt x="0" y="15"/>
                        <a:pt x="2" y="9"/>
                        <a:pt x="6" y="7"/>
                      </a:cubicBezTo>
                      <a:cubicBezTo>
                        <a:pt x="14" y="2"/>
                        <a:pt x="14" y="2"/>
                        <a:pt x="14" y="2"/>
                      </a:cubicBezTo>
                      <a:cubicBezTo>
                        <a:pt x="19" y="0"/>
                        <a:pt x="24" y="1"/>
                        <a:pt x="27" y="5"/>
                      </a:cubicBezTo>
                      <a:cubicBezTo>
                        <a:pt x="29" y="10"/>
                        <a:pt x="28" y="15"/>
                        <a:pt x="24"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12"/>
                <p:cNvSpPr/>
                <p:nvPr/>
              </p:nvSpPr>
              <p:spPr>
                <a:xfrm>
                  <a:off x="148" y="1434"/>
                  <a:ext cx="6" cy="6"/>
                </a:xfrm>
                <a:custGeom>
                  <a:avLst/>
                  <a:gdLst/>
                  <a:ahLst/>
                  <a:cxnLst/>
                  <a:rect l="l" t="t" r="r" b="b"/>
                  <a:pathLst>
                    <a:path w="29" h="26" extrusionOk="0">
                      <a:moveTo>
                        <a:pt x="23" y="18"/>
                      </a:moveTo>
                      <a:cubicBezTo>
                        <a:pt x="15" y="23"/>
                        <a:pt x="15" y="23"/>
                        <a:pt x="15" y="23"/>
                      </a:cubicBezTo>
                      <a:cubicBezTo>
                        <a:pt x="11" y="26"/>
                        <a:pt x="5" y="24"/>
                        <a:pt x="2" y="20"/>
                      </a:cubicBezTo>
                      <a:cubicBezTo>
                        <a:pt x="0" y="15"/>
                        <a:pt x="1" y="10"/>
                        <a:pt x="6" y="7"/>
                      </a:cubicBezTo>
                      <a:cubicBezTo>
                        <a:pt x="14" y="2"/>
                        <a:pt x="14" y="2"/>
                        <a:pt x="14" y="2"/>
                      </a:cubicBezTo>
                      <a:cubicBezTo>
                        <a:pt x="18" y="0"/>
                        <a:pt x="24" y="1"/>
                        <a:pt x="26" y="6"/>
                      </a:cubicBezTo>
                      <a:cubicBezTo>
                        <a:pt x="29" y="10"/>
                        <a:pt x="27" y="16"/>
                        <a:pt x="23" y="1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 name="Google Shape;145;p12"/>
                <p:cNvSpPr/>
                <p:nvPr/>
              </p:nvSpPr>
              <p:spPr>
                <a:xfrm>
                  <a:off x="60" y="1528"/>
                  <a:ext cx="9" cy="10"/>
                </a:xfrm>
                <a:custGeom>
                  <a:avLst/>
                  <a:gdLst/>
                  <a:ahLst/>
                  <a:cxnLst/>
                  <a:rect l="l" t="t" r="r" b="b"/>
                  <a:pathLst>
                    <a:path w="38" h="40" extrusionOk="0">
                      <a:moveTo>
                        <a:pt x="28" y="35"/>
                      </a:moveTo>
                      <a:cubicBezTo>
                        <a:pt x="28" y="35"/>
                        <a:pt x="28" y="35"/>
                        <a:pt x="28" y="35"/>
                      </a:cubicBezTo>
                      <a:cubicBezTo>
                        <a:pt x="20" y="40"/>
                        <a:pt x="10" y="37"/>
                        <a:pt x="6" y="29"/>
                      </a:cubicBezTo>
                      <a:cubicBezTo>
                        <a:pt x="4" y="27"/>
                        <a:pt x="4" y="27"/>
                        <a:pt x="4" y="27"/>
                      </a:cubicBezTo>
                      <a:cubicBezTo>
                        <a:pt x="0" y="19"/>
                        <a:pt x="2" y="9"/>
                        <a:pt x="10" y="5"/>
                      </a:cubicBezTo>
                      <a:cubicBezTo>
                        <a:pt x="18" y="0"/>
                        <a:pt x="28" y="3"/>
                        <a:pt x="32" y="11"/>
                      </a:cubicBezTo>
                      <a:cubicBezTo>
                        <a:pt x="34" y="13"/>
                        <a:pt x="34" y="13"/>
                        <a:pt x="34" y="13"/>
                      </a:cubicBezTo>
                      <a:cubicBezTo>
                        <a:pt x="38" y="21"/>
                        <a:pt x="36" y="31"/>
                        <a:pt x="28"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p12"/>
                <p:cNvSpPr/>
                <p:nvPr/>
              </p:nvSpPr>
              <p:spPr>
                <a:xfrm>
                  <a:off x="68" y="1524"/>
                  <a:ext cx="9" cy="9"/>
                </a:xfrm>
                <a:custGeom>
                  <a:avLst/>
                  <a:gdLst/>
                  <a:ahLst/>
                  <a:cxnLst/>
                  <a:rect l="l" t="t" r="r" b="b"/>
                  <a:pathLst>
                    <a:path w="39" h="40" extrusionOk="0">
                      <a:moveTo>
                        <a:pt x="28" y="35"/>
                      </a:moveTo>
                      <a:cubicBezTo>
                        <a:pt x="28" y="35"/>
                        <a:pt x="28" y="35"/>
                        <a:pt x="28" y="35"/>
                      </a:cubicBezTo>
                      <a:cubicBezTo>
                        <a:pt x="21" y="40"/>
                        <a:pt x="11" y="37"/>
                        <a:pt x="6" y="29"/>
                      </a:cubicBezTo>
                      <a:cubicBezTo>
                        <a:pt x="5" y="27"/>
                        <a:pt x="5" y="27"/>
                        <a:pt x="5" y="27"/>
                      </a:cubicBezTo>
                      <a:cubicBezTo>
                        <a:pt x="0" y="19"/>
                        <a:pt x="3" y="9"/>
                        <a:pt x="11" y="5"/>
                      </a:cubicBezTo>
                      <a:cubicBezTo>
                        <a:pt x="18" y="0"/>
                        <a:pt x="28" y="3"/>
                        <a:pt x="33" y="11"/>
                      </a:cubicBezTo>
                      <a:cubicBezTo>
                        <a:pt x="34" y="13"/>
                        <a:pt x="34" y="13"/>
                        <a:pt x="34" y="13"/>
                      </a:cubicBezTo>
                      <a:cubicBezTo>
                        <a:pt x="39" y="21"/>
                        <a:pt x="36" y="31"/>
                        <a:pt x="28"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 name="Google Shape;147;p12"/>
                <p:cNvSpPr/>
                <p:nvPr/>
              </p:nvSpPr>
              <p:spPr>
                <a:xfrm>
                  <a:off x="76" y="1520"/>
                  <a:ext cx="9" cy="9"/>
                </a:xfrm>
                <a:custGeom>
                  <a:avLst/>
                  <a:gdLst/>
                  <a:ahLst/>
                  <a:cxnLst/>
                  <a:rect l="l" t="t" r="r" b="b"/>
                  <a:pathLst>
                    <a:path w="38" h="40" extrusionOk="0">
                      <a:moveTo>
                        <a:pt x="28" y="35"/>
                      </a:moveTo>
                      <a:cubicBezTo>
                        <a:pt x="28" y="35"/>
                        <a:pt x="28" y="35"/>
                        <a:pt x="28" y="35"/>
                      </a:cubicBezTo>
                      <a:cubicBezTo>
                        <a:pt x="20" y="40"/>
                        <a:pt x="10" y="37"/>
                        <a:pt x="6" y="29"/>
                      </a:cubicBezTo>
                      <a:cubicBezTo>
                        <a:pt x="4" y="27"/>
                        <a:pt x="4" y="27"/>
                        <a:pt x="4" y="27"/>
                      </a:cubicBezTo>
                      <a:cubicBezTo>
                        <a:pt x="0" y="19"/>
                        <a:pt x="3" y="9"/>
                        <a:pt x="10" y="5"/>
                      </a:cubicBezTo>
                      <a:cubicBezTo>
                        <a:pt x="18" y="0"/>
                        <a:pt x="28" y="3"/>
                        <a:pt x="32" y="11"/>
                      </a:cubicBezTo>
                      <a:cubicBezTo>
                        <a:pt x="34" y="13"/>
                        <a:pt x="34" y="13"/>
                        <a:pt x="34" y="13"/>
                      </a:cubicBezTo>
                      <a:cubicBezTo>
                        <a:pt x="38" y="21"/>
                        <a:pt x="36" y="31"/>
                        <a:pt x="28"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8" name="Google Shape;148;p12"/>
                <p:cNvSpPr/>
                <p:nvPr/>
              </p:nvSpPr>
              <p:spPr>
                <a:xfrm>
                  <a:off x="83" y="1515"/>
                  <a:ext cx="9" cy="10"/>
                </a:xfrm>
                <a:custGeom>
                  <a:avLst/>
                  <a:gdLst/>
                  <a:ahLst/>
                  <a:cxnLst/>
                  <a:rect l="l" t="t" r="r" b="b"/>
                  <a:pathLst>
                    <a:path w="39" h="40" extrusionOk="0">
                      <a:moveTo>
                        <a:pt x="29" y="35"/>
                      </a:moveTo>
                      <a:cubicBezTo>
                        <a:pt x="29" y="35"/>
                        <a:pt x="29" y="35"/>
                        <a:pt x="29" y="35"/>
                      </a:cubicBezTo>
                      <a:cubicBezTo>
                        <a:pt x="21" y="40"/>
                        <a:pt x="11" y="37"/>
                        <a:pt x="6" y="29"/>
                      </a:cubicBezTo>
                      <a:cubicBezTo>
                        <a:pt x="5" y="27"/>
                        <a:pt x="5" y="27"/>
                        <a:pt x="5" y="27"/>
                      </a:cubicBezTo>
                      <a:cubicBezTo>
                        <a:pt x="0" y="19"/>
                        <a:pt x="3" y="9"/>
                        <a:pt x="11" y="5"/>
                      </a:cubicBezTo>
                      <a:cubicBezTo>
                        <a:pt x="18" y="0"/>
                        <a:pt x="28" y="3"/>
                        <a:pt x="33" y="11"/>
                      </a:cubicBezTo>
                      <a:cubicBezTo>
                        <a:pt x="34" y="13"/>
                        <a:pt x="34" y="13"/>
                        <a:pt x="34" y="13"/>
                      </a:cubicBezTo>
                      <a:cubicBezTo>
                        <a:pt x="39" y="21"/>
                        <a:pt x="36" y="30"/>
                        <a:pt x="29"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9" name="Google Shape;149;p12"/>
                <p:cNvSpPr/>
                <p:nvPr/>
              </p:nvSpPr>
              <p:spPr>
                <a:xfrm>
                  <a:off x="129" y="1488"/>
                  <a:ext cx="9" cy="9"/>
                </a:xfrm>
                <a:custGeom>
                  <a:avLst/>
                  <a:gdLst/>
                  <a:ahLst/>
                  <a:cxnLst/>
                  <a:rect l="l" t="t" r="r" b="b"/>
                  <a:pathLst>
                    <a:path w="39" h="39" extrusionOk="0">
                      <a:moveTo>
                        <a:pt x="28" y="35"/>
                      </a:moveTo>
                      <a:cubicBezTo>
                        <a:pt x="28" y="35"/>
                        <a:pt x="28" y="35"/>
                        <a:pt x="28" y="35"/>
                      </a:cubicBezTo>
                      <a:cubicBezTo>
                        <a:pt x="21" y="39"/>
                        <a:pt x="11" y="37"/>
                        <a:pt x="6" y="29"/>
                      </a:cubicBezTo>
                      <a:cubicBezTo>
                        <a:pt x="5" y="27"/>
                        <a:pt x="5" y="27"/>
                        <a:pt x="5" y="27"/>
                      </a:cubicBezTo>
                      <a:cubicBezTo>
                        <a:pt x="0" y="19"/>
                        <a:pt x="3" y="9"/>
                        <a:pt x="11" y="4"/>
                      </a:cubicBezTo>
                      <a:cubicBezTo>
                        <a:pt x="18" y="0"/>
                        <a:pt x="28" y="2"/>
                        <a:pt x="33" y="10"/>
                      </a:cubicBezTo>
                      <a:cubicBezTo>
                        <a:pt x="34" y="12"/>
                        <a:pt x="34" y="12"/>
                        <a:pt x="34" y="12"/>
                      </a:cubicBezTo>
                      <a:cubicBezTo>
                        <a:pt x="39" y="20"/>
                        <a:pt x="36" y="30"/>
                        <a:pt x="28"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0" name="Google Shape;150;p12"/>
                <p:cNvSpPr/>
                <p:nvPr/>
              </p:nvSpPr>
              <p:spPr>
                <a:xfrm>
                  <a:off x="137" y="1484"/>
                  <a:ext cx="9" cy="9"/>
                </a:xfrm>
                <a:custGeom>
                  <a:avLst/>
                  <a:gdLst/>
                  <a:ahLst/>
                  <a:cxnLst/>
                  <a:rect l="l" t="t" r="r" b="b"/>
                  <a:pathLst>
                    <a:path w="38" h="39" extrusionOk="0">
                      <a:moveTo>
                        <a:pt x="28" y="35"/>
                      </a:moveTo>
                      <a:cubicBezTo>
                        <a:pt x="28" y="35"/>
                        <a:pt x="28" y="35"/>
                        <a:pt x="28" y="35"/>
                      </a:cubicBezTo>
                      <a:cubicBezTo>
                        <a:pt x="20" y="39"/>
                        <a:pt x="10" y="36"/>
                        <a:pt x="6" y="29"/>
                      </a:cubicBezTo>
                      <a:cubicBezTo>
                        <a:pt x="4" y="26"/>
                        <a:pt x="4" y="26"/>
                        <a:pt x="4" y="26"/>
                      </a:cubicBezTo>
                      <a:cubicBezTo>
                        <a:pt x="0" y="19"/>
                        <a:pt x="2" y="9"/>
                        <a:pt x="10" y="4"/>
                      </a:cubicBezTo>
                      <a:cubicBezTo>
                        <a:pt x="18" y="0"/>
                        <a:pt x="28" y="2"/>
                        <a:pt x="32" y="10"/>
                      </a:cubicBezTo>
                      <a:cubicBezTo>
                        <a:pt x="34" y="12"/>
                        <a:pt x="34" y="12"/>
                        <a:pt x="34" y="12"/>
                      </a:cubicBezTo>
                      <a:cubicBezTo>
                        <a:pt x="38" y="20"/>
                        <a:pt x="36" y="30"/>
                        <a:pt x="28" y="35"/>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1" name="Google Shape;151;p12"/>
                <p:cNvSpPr/>
                <p:nvPr/>
              </p:nvSpPr>
              <p:spPr>
                <a:xfrm>
                  <a:off x="144" y="1479"/>
                  <a:ext cx="10" cy="9"/>
                </a:xfrm>
                <a:custGeom>
                  <a:avLst/>
                  <a:gdLst/>
                  <a:ahLst/>
                  <a:cxnLst/>
                  <a:rect l="l" t="t" r="r" b="b"/>
                  <a:pathLst>
                    <a:path w="39" h="39" extrusionOk="0">
                      <a:moveTo>
                        <a:pt x="28" y="34"/>
                      </a:moveTo>
                      <a:cubicBezTo>
                        <a:pt x="28" y="34"/>
                        <a:pt x="28" y="34"/>
                        <a:pt x="28" y="34"/>
                      </a:cubicBezTo>
                      <a:cubicBezTo>
                        <a:pt x="21" y="39"/>
                        <a:pt x="11" y="36"/>
                        <a:pt x="6" y="29"/>
                      </a:cubicBezTo>
                      <a:cubicBezTo>
                        <a:pt x="5" y="26"/>
                        <a:pt x="5" y="26"/>
                        <a:pt x="5" y="26"/>
                      </a:cubicBezTo>
                      <a:cubicBezTo>
                        <a:pt x="0" y="19"/>
                        <a:pt x="3" y="9"/>
                        <a:pt x="11" y="4"/>
                      </a:cubicBezTo>
                      <a:cubicBezTo>
                        <a:pt x="18" y="0"/>
                        <a:pt x="28" y="2"/>
                        <a:pt x="33" y="10"/>
                      </a:cubicBezTo>
                      <a:cubicBezTo>
                        <a:pt x="34" y="12"/>
                        <a:pt x="34" y="12"/>
                        <a:pt x="34" y="12"/>
                      </a:cubicBezTo>
                      <a:cubicBezTo>
                        <a:pt x="39" y="20"/>
                        <a:pt x="36" y="30"/>
                        <a:pt x="28" y="34"/>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2" name="Google Shape;152;p12"/>
                <p:cNvSpPr/>
                <p:nvPr/>
              </p:nvSpPr>
              <p:spPr>
                <a:xfrm>
                  <a:off x="91" y="1492"/>
                  <a:ext cx="40" cy="28"/>
                </a:xfrm>
                <a:custGeom>
                  <a:avLst/>
                  <a:gdLst/>
                  <a:ahLst/>
                  <a:cxnLst/>
                  <a:rect l="l" t="t" r="r" b="b"/>
                  <a:pathLst>
                    <a:path w="172" h="119" extrusionOk="0">
                      <a:moveTo>
                        <a:pt x="166" y="33"/>
                      </a:moveTo>
                      <a:cubicBezTo>
                        <a:pt x="24" y="116"/>
                        <a:pt x="24" y="116"/>
                        <a:pt x="24" y="116"/>
                      </a:cubicBezTo>
                      <a:cubicBezTo>
                        <a:pt x="19" y="119"/>
                        <a:pt x="13" y="117"/>
                        <a:pt x="10" y="112"/>
                      </a:cubicBezTo>
                      <a:cubicBezTo>
                        <a:pt x="3" y="100"/>
                        <a:pt x="3" y="100"/>
                        <a:pt x="3" y="100"/>
                      </a:cubicBezTo>
                      <a:cubicBezTo>
                        <a:pt x="0" y="95"/>
                        <a:pt x="1" y="88"/>
                        <a:pt x="7" y="85"/>
                      </a:cubicBezTo>
                      <a:cubicBezTo>
                        <a:pt x="148" y="3"/>
                        <a:pt x="148" y="3"/>
                        <a:pt x="148" y="3"/>
                      </a:cubicBezTo>
                      <a:cubicBezTo>
                        <a:pt x="153" y="0"/>
                        <a:pt x="159" y="1"/>
                        <a:pt x="162" y="6"/>
                      </a:cubicBezTo>
                      <a:cubicBezTo>
                        <a:pt x="169" y="18"/>
                        <a:pt x="169" y="18"/>
                        <a:pt x="169" y="18"/>
                      </a:cubicBezTo>
                      <a:cubicBezTo>
                        <a:pt x="172" y="23"/>
                        <a:pt x="171" y="30"/>
                        <a:pt x="166" y="33"/>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3" name="Google Shape;153;p12"/>
                <p:cNvSpPr/>
                <p:nvPr/>
              </p:nvSpPr>
              <p:spPr>
                <a:xfrm>
                  <a:off x="159" y="1470"/>
                  <a:ext cx="7" cy="6"/>
                </a:xfrm>
                <a:custGeom>
                  <a:avLst/>
                  <a:gdLst/>
                  <a:ahLst/>
                  <a:cxnLst/>
                  <a:rect l="l" t="t" r="r" b="b"/>
                  <a:pathLst>
                    <a:path w="30" h="25" extrusionOk="0">
                      <a:moveTo>
                        <a:pt x="25" y="16"/>
                      </a:moveTo>
                      <a:cubicBezTo>
                        <a:pt x="14" y="23"/>
                        <a:pt x="14" y="23"/>
                        <a:pt x="14" y="23"/>
                      </a:cubicBezTo>
                      <a:cubicBezTo>
                        <a:pt x="10" y="25"/>
                        <a:pt x="5" y="24"/>
                        <a:pt x="3" y="20"/>
                      </a:cubicBezTo>
                      <a:cubicBezTo>
                        <a:pt x="0" y="16"/>
                        <a:pt x="2" y="11"/>
                        <a:pt x="5" y="9"/>
                      </a:cubicBezTo>
                      <a:cubicBezTo>
                        <a:pt x="17" y="2"/>
                        <a:pt x="17" y="2"/>
                        <a:pt x="17" y="2"/>
                      </a:cubicBezTo>
                      <a:cubicBezTo>
                        <a:pt x="21" y="0"/>
                        <a:pt x="26" y="1"/>
                        <a:pt x="28" y="5"/>
                      </a:cubicBezTo>
                      <a:cubicBezTo>
                        <a:pt x="30" y="9"/>
                        <a:pt x="29" y="14"/>
                        <a:pt x="25" y="16"/>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4" name="Google Shape;154;p12"/>
                <p:cNvSpPr/>
                <p:nvPr/>
              </p:nvSpPr>
              <p:spPr>
                <a:xfrm>
                  <a:off x="162" y="1474"/>
                  <a:ext cx="7" cy="6"/>
                </a:xfrm>
                <a:custGeom>
                  <a:avLst/>
                  <a:gdLst/>
                  <a:ahLst/>
                  <a:cxnLst/>
                  <a:rect l="l" t="t" r="r" b="b"/>
                  <a:pathLst>
                    <a:path w="29" h="25" extrusionOk="0">
                      <a:moveTo>
                        <a:pt x="24" y="16"/>
                      </a:moveTo>
                      <a:cubicBezTo>
                        <a:pt x="13" y="23"/>
                        <a:pt x="13" y="23"/>
                        <a:pt x="13" y="23"/>
                      </a:cubicBezTo>
                      <a:cubicBezTo>
                        <a:pt x="9" y="25"/>
                        <a:pt x="4" y="24"/>
                        <a:pt x="2" y="20"/>
                      </a:cubicBezTo>
                      <a:cubicBezTo>
                        <a:pt x="0" y="16"/>
                        <a:pt x="1" y="11"/>
                        <a:pt x="5" y="9"/>
                      </a:cubicBezTo>
                      <a:cubicBezTo>
                        <a:pt x="16" y="2"/>
                        <a:pt x="16" y="2"/>
                        <a:pt x="16" y="2"/>
                      </a:cubicBezTo>
                      <a:cubicBezTo>
                        <a:pt x="20" y="0"/>
                        <a:pt x="25" y="1"/>
                        <a:pt x="27" y="5"/>
                      </a:cubicBezTo>
                      <a:cubicBezTo>
                        <a:pt x="29" y="9"/>
                        <a:pt x="28" y="14"/>
                        <a:pt x="24" y="16"/>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5" name="Google Shape;155;p12"/>
                <p:cNvSpPr/>
                <p:nvPr/>
              </p:nvSpPr>
              <p:spPr>
                <a:xfrm>
                  <a:off x="155" y="1478"/>
                  <a:ext cx="7" cy="6"/>
                </a:xfrm>
                <a:custGeom>
                  <a:avLst/>
                  <a:gdLst/>
                  <a:ahLst/>
                  <a:cxnLst/>
                  <a:rect l="l" t="t" r="r" b="b"/>
                  <a:pathLst>
                    <a:path w="30" h="25" extrusionOk="0">
                      <a:moveTo>
                        <a:pt x="25" y="16"/>
                      </a:moveTo>
                      <a:cubicBezTo>
                        <a:pt x="14" y="23"/>
                        <a:pt x="14" y="23"/>
                        <a:pt x="14" y="23"/>
                      </a:cubicBezTo>
                      <a:cubicBezTo>
                        <a:pt x="10" y="25"/>
                        <a:pt x="5" y="24"/>
                        <a:pt x="3" y="20"/>
                      </a:cubicBezTo>
                      <a:cubicBezTo>
                        <a:pt x="0" y="16"/>
                        <a:pt x="2" y="11"/>
                        <a:pt x="6" y="9"/>
                      </a:cubicBezTo>
                      <a:cubicBezTo>
                        <a:pt x="17" y="2"/>
                        <a:pt x="17" y="2"/>
                        <a:pt x="17" y="2"/>
                      </a:cubicBezTo>
                      <a:cubicBezTo>
                        <a:pt x="21" y="0"/>
                        <a:pt x="26" y="1"/>
                        <a:pt x="28" y="5"/>
                      </a:cubicBezTo>
                      <a:cubicBezTo>
                        <a:pt x="30" y="9"/>
                        <a:pt x="29" y="14"/>
                        <a:pt x="25" y="16"/>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6" name="Google Shape;156;p12"/>
                <p:cNvSpPr/>
                <p:nvPr/>
              </p:nvSpPr>
              <p:spPr>
                <a:xfrm>
                  <a:off x="169" y="1470"/>
                  <a:ext cx="7" cy="6"/>
                </a:xfrm>
                <a:custGeom>
                  <a:avLst/>
                  <a:gdLst/>
                  <a:ahLst/>
                  <a:cxnLst/>
                  <a:rect l="l" t="t" r="r" b="b"/>
                  <a:pathLst>
                    <a:path w="30" h="25" extrusionOk="0">
                      <a:moveTo>
                        <a:pt x="25" y="16"/>
                      </a:moveTo>
                      <a:cubicBezTo>
                        <a:pt x="13" y="22"/>
                        <a:pt x="13" y="22"/>
                        <a:pt x="13" y="22"/>
                      </a:cubicBezTo>
                      <a:cubicBezTo>
                        <a:pt x="9" y="25"/>
                        <a:pt x="4" y="23"/>
                        <a:pt x="2" y="20"/>
                      </a:cubicBezTo>
                      <a:cubicBezTo>
                        <a:pt x="0" y="16"/>
                        <a:pt x="1" y="11"/>
                        <a:pt x="5" y="9"/>
                      </a:cubicBezTo>
                      <a:cubicBezTo>
                        <a:pt x="16" y="2"/>
                        <a:pt x="16" y="2"/>
                        <a:pt x="16" y="2"/>
                      </a:cubicBezTo>
                      <a:cubicBezTo>
                        <a:pt x="20" y="0"/>
                        <a:pt x="25" y="1"/>
                        <a:pt x="27" y="5"/>
                      </a:cubicBezTo>
                      <a:cubicBezTo>
                        <a:pt x="30" y="9"/>
                        <a:pt x="28" y="14"/>
                        <a:pt x="25" y="16"/>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7" name="Google Shape;157;p12"/>
                <p:cNvSpPr/>
                <p:nvPr/>
              </p:nvSpPr>
              <p:spPr>
                <a:xfrm>
                  <a:off x="44" y="1502"/>
                  <a:ext cx="6" cy="7"/>
                </a:xfrm>
                <a:custGeom>
                  <a:avLst/>
                  <a:gdLst/>
                  <a:ahLst/>
                  <a:cxnLst/>
                  <a:rect l="l" t="t" r="r" b="b"/>
                  <a:pathLst>
                    <a:path w="27" h="31" extrusionOk="0">
                      <a:moveTo>
                        <a:pt x="21" y="28"/>
                      </a:moveTo>
                      <a:cubicBezTo>
                        <a:pt x="21" y="28"/>
                        <a:pt x="21" y="28"/>
                        <a:pt x="21" y="28"/>
                      </a:cubicBezTo>
                      <a:cubicBezTo>
                        <a:pt x="16" y="31"/>
                        <a:pt x="10" y="29"/>
                        <a:pt x="7" y="24"/>
                      </a:cubicBezTo>
                      <a:cubicBezTo>
                        <a:pt x="2" y="17"/>
                        <a:pt x="2" y="17"/>
                        <a:pt x="2" y="17"/>
                      </a:cubicBezTo>
                      <a:cubicBezTo>
                        <a:pt x="0" y="12"/>
                        <a:pt x="1" y="5"/>
                        <a:pt x="6" y="3"/>
                      </a:cubicBezTo>
                      <a:cubicBezTo>
                        <a:pt x="11" y="0"/>
                        <a:pt x="17" y="1"/>
                        <a:pt x="20" y="6"/>
                      </a:cubicBezTo>
                      <a:cubicBezTo>
                        <a:pt x="24" y="14"/>
                        <a:pt x="24" y="14"/>
                        <a:pt x="24" y="14"/>
                      </a:cubicBezTo>
                      <a:cubicBezTo>
                        <a:pt x="27" y="19"/>
                        <a:pt x="26" y="25"/>
                        <a:pt x="21" y="2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 name="Google Shape;158;p12"/>
                <p:cNvSpPr/>
                <p:nvPr/>
              </p:nvSpPr>
              <p:spPr>
                <a:xfrm>
                  <a:off x="49" y="1497"/>
                  <a:ext cx="9" cy="9"/>
                </a:xfrm>
                <a:custGeom>
                  <a:avLst/>
                  <a:gdLst/>
                  <a:ahLst/>
                  <a:cxnLst/>
                  <a:rect l="l" t="t" r="r" b="b"/>
                  <a:pathLst>
                    <a:path w="37" h="36" extrusionOk="0">
                      <a:moveTo>
                        <a:pt x="27" y="30"/>
                      </a:moveTo>
                      <a:cubicBezTo>
                        <a:pt x="24" y="32"/>
                        <a:pt x="24" y="32"/>
                        <a:pt x="24" y="32"/>
                      </a:cubicBezTo>
                      <a:cubicBezTo>
                        <a:pt x="17" y="36"/>
                        <a:pt x="8" y="33"/>
                        <a:pt x="4" y="26"/>
                      </a:cubicBezTo>
                      <a:cubicBezTo>
                        <a:pt x="0" y="19"/>
                        <a:pt x="2" y="11"/>
                        <a:pt x="9" y="6"/>
                      </a:cubicBezTo>
                      <a:cubicBezTo>
                        <a:pt x="13" y="4"/>
                        <a:pt x="13" y="4"/>
                        <a:pt x="13" y="4"/>
                      </a:cubicBezTo>
                      <a:cubicBezTo>
                        <a:pt x="20" y="0"/>
                        <a:pt x="29" y="3"/>
                        <a:pt x="33" y="10"/>
                      </a:cubicBezTo>
                      <a:cubicBezTo>
                        <a:pt x="37" y="17"/>
                        <a:pt x="34" y="26"/>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9" name="Google Shape;159;p12"/>
                <p:cNvSpPr/>
                <p:nvPr/>
              </p:nvSpPr>
              <p:spPr>
                <a:xfrm>
                  <a:off x="57" y="1493"/>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0" name="Google Shape;160;p12"/>
                <p:cNvSpPr/>
                <p:nvPr/>
              </p:nvSpPr>
              <p:spPr>
                <a:xfrm>
                  <a:off x="65" y="1488"/>
                  <a:ext cx="8" cy="9"/>
                </a:xfrm>
                <a:custGeom>
                  <a:avLst/>
                  <a:gdLst/>
                  <a:ahLst/>
                  <a:cxnLst/>
                  <a:rect l="l" t="t" r="r" b="b"/>
                  <a:pathLst>
                    <a:path w="37" h="36" extrusionOk="0">
                      <a:moveTo>
                        <a:pt x="28" y="29"/>
                      </a:moveTo>
                      <a:cubicBezTo>
                        <a:pt x="25" y="32"/>
                        <a:pt x="25" y="32"/>
                        <a:pt x="25" y="32"/>
                      </a:cubicBezTo>
                      <a:cubicBezTo>
                        <a:pt x="18" y="36"/>
                        <a:pt x="9" y="33"/>
                        <a:pt x="5" y="26"/>
                      </a:cubicBezTo>
                      <a:cubicBezTo>
                        <a:pt x="0" y="19"/>
                        <a:pt x="3" y="10"/>
                        <a:pt x="10" y="6"/>
                      </a:cubicBezTo>
                      <a:cubicBezTo>
                        <a:pt x="13" y="4"/>
                        <a:pt x="13" y="4"/>
                        <a:pt x="13" y="4"/>
                      </a:cubicBezTo>
                      <a:cubicBezTo>
                        <a:pt x="20" y="0"/>
                        <a:pt x="29" y="2"/>
                        <a:pt x="33" y="9"/>
                      </a:cubicBezTo>
                      <a:cubicBezTo>
                        <a:pt x="33" y="9"/>
                        <a:pt x="33" y="9"/>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1" name="Google Shape;161;p12"/>
                <p:cNvSpPr/>
                <p:nvPr/>
              </p:nvSpPr>
              <p:spPr>
                <a:xfrm>
                  <a:off x="73" y="1484"/>
                  <a:ext cx="8"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2" name="Google Shape;162;p12"/>
                <p:cNvSpPr/>
                <p:nvPr/>
              </p:nvSpPr>
              <p:spPr>
                <a:xfrm>
                  <a:off x="80" y="1479"/>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3" y="10"/>
                        <a:pt x="10" y="6"/>
                      </a:cubicBezTo>
                      <a:cubicBezTo>
                        <a:pt x="13" y="4"/>
                        <a:pt x="13" y="4"/>
                        <a:pt x="13" y="4"/>
                      </a:cubicBezTo>
                      <a:cubicBezTo>
                        <a:pt x="20" y="0"/>
                        <a:pt x="29" y="2"/>
                        <a:pt x="33" y="9"/>
                      </a:cubicBezTo>
                      <a:cubicBezTo>
                        <a:pt x="33" y="9"/>
                        <a:pt x="33" y="9"/>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3" name="Google Shape;163;p12"/>
                <p:cNvSpPr/>
                <p:nvPr/>
              </p:nvSpPr>
              <p:spPr>
                <a:xfrm>
                  <a:off x="88" y="1474"/>
                  <a:ext cx="9" cy="9"/>
                </a:xfrm>
                <a:custGeom>
                  <a:avLst/>
                  <a:gdLst/>
                  <a:ahLst/>
                  <a:cxnLst/>
                  <a:rect l="l" t="t" r="r" b="b"/>
                  <a:pathLst>
                    <a:path w="37" h="36" extrusionOk="0">
                      <a:moveTo>
                        <a:pt x="27" y="30"/>
                      </a:moveTo>
                      <a:cubicBezTo>
                        <a:pt x="24" y="32"/>
                        <a:pt x="24" y="32"/>
                        <a:pt x="24" y="32"/>
                      </a:cubicBezTo>
                      <a:cubicBezTo>
                        <a:pt x="17" y="36"/>
                        <a:pt x="8" y="34"/>
                        <a:pt x="4" y="27"/>
                      </a:cubicBezTo>
                      <a:cubicBezTo>
                        <a:pt x="0" y="20"/>
                        <a:pt x="2" y="11"/>
                        <a:pt x="9" y="7"/>
                      </a:cubicBezTo>
                      <a:cubicBezTo>
                        <a:pt x="13" y="4"/>
                        <a:pt x="13" y="4"/>
                        <a:pt x="13" y="4"/>
                      </a:cubicBezTo>
                      <a:cubicBezTo>
                        <a:pt x="20" y="0"/>
                        <a:pt x="28" y="3"/>
                        <a:pt x="33" y="10"/>
                      </a:cubicBezTo>
                      <a:cubicBezTo>
                        <a:pt x="37" y="17"/>
                        <a:pt x="34" y="26"/>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12"/>
                <p:cNvSpPr/>
                <p:nvPr/>
              </p:nvSpPr>
              <p:spPr>
                <a:xfrm>
                  <a:off x="96" y="1470"/>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5" name="Google Shape;165;p12"/>
                <p:cNvSpPr/>
                <p:nvPr/>
              </p:nvSpPr>
              <p:spPr>
                <a:xfrm>
                  <a:off x="104" y="1465"/>
                  <a:ext cx="8" cy="9"/>
                </a:xfrm>
                <a:custGeom>
                  <a:avLst/>
                  <a:gdLst/>
                  <a:ahLst/>
                  <a:cxnLst/>
                  <a:rect l="l" t="t" r="r" b="b"/>
                  <a:pathLst>
                    <a:path w="37" h="36" extrusionOk="0">
                      <a:moveTo>
                        <a:pt x="28" y="30"/>
                      </a:moveTo>
                      <a:cubicBezTo>
                        <a:pt x="25" y="32"/>
                        <a:pt x="25" y="32"/>
                        <a:pt x="25" y="32"/>
                      </a:cubicBezTo>
                      <a:cubicBezTo>
                        <a:pt x="18" y="36"/>
                        <a:pt x="9" y="33"/>
                        <a:pt x="5" y="26"/>
                      </a:cubicBezTo>
                      <a:cubicBezTo>
                        <a:pt x="0" y="19"/>
                        <a:pt x="3" y="10"/>
                        <a:pt x="10" y="6"/>
                      </a:cubicBezTo>
                      <a:cubicBezTo>
                        <a:pt x="13" y="4"/>
                        <a:pt x="13" y="4"/>
                        <a:pt x="13" y="4"/>
                      </a:cubicBezTo>
                      <a:cubicBezTo>
                        <a:pt x="20" y="0"/>
                        <a:pt x="29" y="3"/>
                        <a:pt x="33" y="10"/>
                      </a:cubicBezTo>
                      <a:cubicBezTo>
                        <a:pt x="37" y="17"/>
                        <a:pt x="35" y="25"/>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6" name="Google Shape;166;p12"/>
                <p:cNvSpPr/>
                <p:nvPr/>
              </p:nvSpPr>
              <p:spPr>
                <a:xfrm>
                  <a:off x="112" y="1461"/>
                  <a:ext cx="8"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7" name="Google Shape;167;p12"/>
                <p:cNvSpPr/>
                <p:nvPr/>
              </p:nvSpPr>
              <p:spPr>
                <a:xfrm>
                  <a:off x="119" y="1456"/>
                  <a:ext cx="9" cy="9"/>
                </a:xfrm>
                <a:custGeom>
                  <a:avLst/>
                  <a:gdLst/>
                  <a:ahLst/>
                  <a:cxnLst/>
                  <a:rect l="l" t="t" r="r" b="b"/>
                  <a:pathLst>
                    <a:path w="37" h="36" extrusionOk="0">
                      <a:moveTo>
                        <a:pt x="28" y="29"/>
                      </a:moveTo>
                      <a:cubicBezTo>
                        <a:pt x="24" y="32"/>
                        <a:pt x="24" y="32"/>
                        <a:pt x="24" y="32"/>
                      </a:cubicBezTo>
                      <a:cubicBezTo>
                        <a:pt x="17" y="36"/>
                        <a:pt x="8"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8" name="Google Shape;168;p12"/>
                <p:cNvSpPr/>
                <p:nvPr/>
              </p:nvSpPr>
              <p:spPr>
                <a:xfrm>
                  <a:off x="127" y="1452"/>
                  <a:ext cx="9" cy="8"/>
                </a:xfrm>
                <a:custGeom>
                  <a:avLst/>
                  <a:gdLst/>
                  <a:ahLst/>
                  <a:cxnLst/>
                  <a:rect l="l" t="t" r="r" b="b"/>
                  <a:pathLst>
                    <a:path w="37" h="36" extrusionOk="0">
                      <a:moveTo>
                        <a:pt x="27" y="30"/>
                      </a:moveTo>
                      <a:cubicBezTo>
                        <a:pt x="24" y="32"/>
                        <a:pt x="24" y="32"/>
                        <a:pt x="24" y="32"/>
                      </a:cubicBezTo>
                      <a:cubicBezTo>
                        <a:pt x="17" y="36"/>
                        <a:pt x="8" y="34"/>
                        <a:pt x="4" y="27"/>
                      </a:cubicBezTo>
                      <a:cubicBezTo>
                        <a:pt x="0" y="20"/>
                        <a:pt x="2" y="11"/>
                        <a:pt x="9" y="7"/>
                      </a:cubicBezTo>
                      <a:cubicBezTo>
                        <a:pt x="12" y="5"/>
                        <a:pt x="12" y="5"/>
                        <a:pt x="12" y="5"/>
                      </a:cubicBezTo>
                      <a:cubicBezTo>
                        <a:pt x="19" y="0"/>
                        <a:pt x="28" y="3"/>
                        <a:pt x="33" y="10"/>
                      </a:cubicBezTo>
                      <a:cubicBezTo>
                        <a:pt x="37" y="17"/>
                        <a:pt x="34" y="26"/>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12"/>
                <p:cNvSpPr/>
                <p:nvPr/>
              </p:nvSpPr>
              <p:spPr>
                <a:xfrm>
                  <a:off x="135" y="1447"/>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0" name="Google Shape;170;p12"/>
                <p:cNvSpPr/>
                <p:nvPr/>
              </p:nvSpPr>
              <p:spPr>
                <a:xfrm>
                  <a:off x="143" y="1438"/>
                  <a:ext cx="15" cy="13"/>
                </a:xfrm>
                <a:custGeom>
                  <a:avLst/>
                  <a:gdLst/>
                  <a:ahLst/>
                  <a:cxnLst/>
                  <a:rect l="l" t="t" r="r" b="b"/>
                  <a:pathLst>
                    <a:path w="68" h="54" extrusionOk="0">
                      <a:moveTo>
                        <a:pt x="61" y="28"/>
                      </a:moveTo>
                      <a:cubicBezTo>
                        <a:pt x="22" y="51"/>
                        <a:pt x="22" y="51"/>
                        <a:pt x="22" y="51"/>
                      </a:cubicBezTo>
                      <a:cubicBezTo>
                        <a:pt x="17" y="54"/>
                        <a:pt x="10" y="52"/>
                        <a:pt x="7" y="47"/>
                      </a:cubicBezTo>
                      <a:cubicBezTo>
                        <a:pt x="3" y="40"/>
                        <a:pt x="3" y="40"/>
                        <a:pt x="3" y="40"/>
                      </a:cubicBezTo>
                      <a:cubicBezTo>
                        <a:pt x="0" y="35"/>
                        <a:pt x="2" y="29"/>
                        <a:pt x="7" y="26"/>
                      </a:cubicBezTo>
                      <a:cubicBezTo>
                        <a:pt x="47" y="3"/>
                        <a:pt x="47" y="3"/>
                        <a:pt x="47" y="3"/>
                      </a:cubicBezTo>
                      <a:cubicBezTo>
                        <a:pt x="52" y="0"/>
                        <a:pt x="58" y="1"/>
                        <a:pt x="61" y="6"/>
                      </a:cubicBezTo>
                      <a:cubicBezTo>
                        <a:pt x="65" y="13"/>
                        <a:pt x="65" y="13"/>
                        <a:pt x="65" y="13"/>
                      </a:cubicBezTo>
                      <a:cubicBezTo>
                        <a:pt x="68" y="18"/>
                        <a:pt x="66" y="25"/>
                        <a:pt x="61" y="28"/>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1" name="Google Shape;171;p12"/>
                <p:cNvSpPr/>
                <p:nvPr/>
              </p:nvSpPr>
              <p:spPr>
                <a:xfrm>
                  <a:off x="48" y="1507"/>
                  <a:ext cx="10" cy="9"/>
                </a:xfrm>
                <a:custGeom>
                  <a:avLst/>
                  <a:gdLst/>
                  <a:ahLst/>
                  <a:cxnLst/>
                  <a:rect l="l" t="t" r="r" b="b"/>
                  <a:pathLst>
                    <a:path w="44" h="40" extrusionOk="0">
                      <a:moveTo>
                        <a:pt x="35" y="29"/>
                      </a:moveTo>
                      <a:cubicBezTo>
                        <a:pt x="24" y="35"/>
                        <a:pt x="24" y="35"/>
                        <a:pt x="24" y="35"/>
                      </a:cubicBezTo>
                      <a:cubicBezTo>
                        <a:pt x="17" y="40"/>
                        <a:pt x="8" y="37"/>
                        <a:pt x="4" y="30"/>
                      </a:cubicBezTo>
                      <a:cubicBezTo>
                        <a:pt x="0" y="23"/>
                        <a:pt x="2" y="14"/>
                        <a:pt x="9" y="10"/>
                      </a:cubicBezTo>
                      <a:cubicBezTo>
                        <a:pt x="20" y="4"/>
                        <a:pt x="20" y="4"/>
                        <a:pt x="20" y="4"/>
                      </a:cubicBezTo>
                      <a:cubicBezTo>
                        <a:pt x="27" y="0"/>
                        <a:pt x="36" y="2"/>
                        <a:pt x="40" y="9"/>
                      </a:cubicBezTo>
                      <a:cubicBezTo>
                        <a:pt x="44" y="16"/>
                        <a:pt x="42" y="25"/>
                        <a:pt x="35"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2" name="Google Shape;172;p12"/>
                <p:cNvSpPr/>
                <p:nvPr/>
              </p:nvSpPr>
              <p:spPr>
                <a:xfrm>
                  <a:off x="57" y="1502"/>
                  <a:ext cx="9" cy="8"/>
                </a:xfrm>
                <a:custGeom>
                  <a:avLst/>
                  <a:gdLst/>
                  <a:ahLst/>
                  <a:cxnLst/>
                  <a:rect l="l" t="t" r="r" b="b"/>
                  <a:pathLst>
                    <a:path w="37" h="36" extrusionOk="0">
                      <a:moveTo>
                        <a:pt x="28" y="30"/>
                      </a:moveTo>
                      <a:cubicBezTo>
                        <a:pt x="25" y="32"/>
                        <a:pt x="25" y="32"/>
                        <a:pt x="25" y="32"/>
                      </a:cubicBezTo>
                      <a:cubicBezTo>
                        <a:pt x="18" y="36"/>
                        <a:pt x="9" y="34"/>
                        <a:pt x="4" y="27"/>
                      </a:cubicBezTo>
                      <a:cubicBezTo>
                        <a:pt x="0" y="20"/>
                        <a:pt x="3" y="11"/>
                        <a:pt x="10" y="7"/>
                      </a:cubicBezTo>
                      <a:cubicBezTo>
                        <a:pt x="13" y="5"/>
                        <a:pt x="13" y="5"/>
                        <a:pt x="13" y="5"/>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3" name="Google Shape;173;p12"/>
                <p:cNvSpPr/>
                <p:nvPr/>
              </p:nvSpPr>
              <p:spPr>
                <a:xfrm>
                  <a:off x="65" y="1497"/>
                  <a:ext cx="9" cy="9"/>
                </a:xfrm>
                <a:custGeom>
                  <a:avLst/>
                  <a:gdLst/>
                  <a:ahLst/>
                  <a:cxnLst/>
                  <a:rect l="l" t="t" r="r" b="b"/>
                  <a:pathLst>
                    <a:path w="37" h="35" extrusionOk="0">
                      <a:moveTo>
                        <a:pt x="27"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4" name="Google Shape;174;p12"/>
                <p:cNvSpPr/>
                <p:nvPr/>
              </p:nvSpPr>
              <p:spPr>
                <a:xfrm>
                  <a:off x="73" y="1493"/>
                  <a:ext cx="9" cy="8"/>
                </a:xfrm>
                <a:custGeom>
                  <a:avLst/>
                  <a:gdLst/>
                  <a:ahLst/>
                  <a:cxnLst/>
                  <a:rect l="l" t="t" r="r" b="b"/>
                  <a:pathLst>
                    <a:path w="37" h="36" extrusionOk="0">
                      <a:moveTo>
                        <a:pt x="28" y="30"/>
                      </a:moveTo>
                      <a:cubicBezTo>
                        <a:pt x="24" y="32"/>
                        <a:pt x="24" y="32"/>
                        <a:pt x="24" y="32"/>
                      </a:cubicBezTo>
                      <a:cubicBezTo>
                        <a:pt x="17" y="36"/>
                        <a:pt x="8" y="33"/>
                        <a:pt x="4" y="27"/>
                      </a:cubicBezTo>
                      <a:cubicBezTo>
                        <a:pt x="0" y="20"/>
                        <a:pt x="2" y="11"/>
                        <a:pt x="9" y="6"/>
                      </a:cubicBezTo>
                      <a:cubicBezTo>
                        <a:pt x="13" y="4"/>
                        <a:pt x="13" y="4"/>
                        <a:pt x="13" y="4"/>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5" name="Google Shape;175;p12"/>
                <p:cNvSpPr/>
                <p:nvPr/>
              </p:nvSpPr>
              <p:spPr>
                <a:xfrm>
                  <a:off x="81" y="1488"/>
                  <a:ext cx="8" cy="8"/>
                </a:xfrm>
                <a:custGeom>
                  <a:avLst/>
                  <a:gdLst/>
                  <a:ahLst/>
                  <a:cxnLst/>
                  <a:rect l="l" t="t" r="r" b="b"/>
                  <a:pathLst>
                    <a:path w="37" h="35" extrusionOk="0">
                      <a:moveTo>
                        <a:pt x="28" y="29"/>
                      </a:moveTo>
                      <a:cubicBezTo>
                        <a:pt x="25" y="31"/>
                        <a:pt x="25" y="31"/>
                        <a:pt x="25" y="31"/>
                      </a:cubicBezTo>
                      <a:cubicBezTo>
                        <a:pt x="18" y="35"/>
                        <a:pt x="9" y="33"/>
                        <a:pt x="5"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6" name="Google Shape;176;p12"/>
                <p:cNvSpPr/>
                <p:nvPr/>
              </p:nvSpPr>
              <p:spPr>
                <a:xfrm>
                  <a:off x="89" y="1484"/>
                  <a:ext cx="8" cy="8"/>
                </a:xfrm>
                <a:custGeom>
                  <a:avLst/>
                  <a:gdLst/>
                  <a:ahLst/>
                  <a:cxnLst/>
                  <a:rect l="l" t="t" r="r" b="b"/>
                  <a:pathLst>
                    <a:path w="37" h="36" extrusionOk="0">
                      <a:moveTo>
                        <a:pt x="28" y="30"/>
                      </a:moveTo>
                      <a:cubicBezTo>
                        <a:pt x="24" y="32"/>
                        <a:pt x="24" y="32"/>
                        <a:pt x="24" y="32"/>
                      </a:cubicBezTo>
                      <a:cubicBezTo>
                        <a:pt x="17" y="36"/>
                        <a:pt x="8" y="33"/>
                        <a:pt x="4" y="26"/>
                      </a:cubicBezTo>
                      <a:cubicBezTo>
                        <a:pt x="0" y="19"/>
                        <a:pt x="2" y="10"/>
                        <a:pt x="9" y="6"/>
                      </a:cubicBezTo>
                      <a:cubicBezTo>
                        <a:pt x="13" y="4"/>
                        <a:pt x="13" y="4"/>
                        <a:pt x="13" y="4"/>
                      </a:cubicBezTo>
                      <a:cubicBezTo>
                        <a:pt x="20" y="0"/>
                        <a:pt x="29" y="3"/>
                        <a:pt x="33" y="9"/>
                      </a:cubicBezTo>
                      <a:cubicBezTo>
                        <a:pt x="37" y="16"/>
                        <a:pt x="35" y="25"/>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7" name="Google Shape;177;p12"/>
                <p:cNvSpPr/>
                <p:nvPr/>
              </p:nvSpPr>
              <p:spPr>
                <a:xfrm>
                  <a:off x="96" y="1479"/>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8" name="Google Shape;178;p12"/>
                <p:cNvSpPr/>
                <p:nvPr/>
              </p:nvSpPr>
              <p:spPr>
                <a:xfrm>
                  <a:off x="104" y="1474"/>
                  <a:ext cx="9" cy="9"/>
                </a:xfrm>
                <a:custGeom>
                  <a:avLst/>
                  <a:gdLst/>
                  <a:ahLst/>
                  <a:cxnLst/>
                  <a:rect l="l" t="t" r="r" b="b"/>
                  <a:pathLst>
                    <a:path w="37" h="36" extrusionOk="0">
                      <a:moveTo>
                        <a:pt x="27" y="29"/>
                      </a:moveTo>
                      <a:cubicBezTo>
                        <a:pt x="24" y="31"/>
                        <a:pt x="24" y="31"/>
                        <a:pt x="24" y="31"/>
                      </a:cubicBezTo>
                      <a:cubicBezTo>
                        <a:pt x="17" y="36"/>
                        <a:pt x="8" y="33"/>
                        <a:pt x="4" y="26"/>
                      </a:cubicBezTo>
                      <a:cubicBezTo>
                        <a:pt x="0" y="19"/>
                        <a:pt x="2" y="10"/>
                        <a:pt x="9" y="6"/>
                      </a:cubicBezTo>
                      <a:cubicBezTo>
                        <a:pt x="12" y="4"/>
                        <a:pt x="12" y="4"/>
                        <a:pt x="12" y="4"/>
                      </a:cubicBezTo>
                      <a:cubicBezTo>
                        <a:pt x="19" y="0"/>
                        <a:pt x="28" y="2"/>
                        <a:pt x="32" y="9"/>
                      </a:cubicBezTo>
                      <a:cubicBezTo>
                        <a:pt x="32" y="9"/>
                        <a:pt x="32" y="9"/>
                        <a:pt x="32"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9" name="Google Shape;179;p12"/>
                <p:cNvSpPr/>
                <p:nvPr/>
              </p:nvSpPr>
              <p:spPr>
                <a:xfrm>
                  <a:off x="112" y="1470"/>
                  <a:ext cx="9" cy="8"/>
                </a:xfrm>
                <a:custGeom>
                  <a:avLst/>
                  <a:gdLst/>
                  <a:ahLst/>
                  <a:cxnLst/>
                  <a:rect l="l" t="t" r="r" b="b"/>
                  <a:pathLst>
                    <a:path w="37" h="36" extrusionOk="0">
                      <a:moveTo>
                        <a:pt x="28" y="30"/>
                      </a:moveTo>
                      <a:cubicBezTo>
                        <a:pt x="24" y="32"/>
                        <a:pt x="24" y="32"/>
                        <a:pt x="24" y="32"/>
                      </a:cubicBezTo>
                      <a:cubicBezTo>
                        <a:pt x="17" y="36"/>
                        <a:pt x="8" y="34"/>
                        <a:pt x="4" y="27"/>
                      </a:cubicBezTo>
                      <a:cubicBezTo>
                        <a:pt x="0" y="20"/>
                        <a:pt x="2" y="11"/>
                        <a:pt x="9" y="7"/>
                      </a:cubicBezTo>
                      <a:cubicBezTo>
                        <a:pt x="13" y="5"/>
                        <a:pt x="13" y="5"/>
                        <a:pt x="13" y="5"/>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0" name="Google Shape;180;p12"/>
                <p:cNvSpPr/>
                <p:nvPr/>
              </p:nvSpPr>
              <p:spPr>
                <a:xfrm>
                  <a:off x="120" y="1465"/>
                  <a:ext cx="8" cy="9"/>
                </a:xfrm>
                <a:custGeom>
                  <a:avLst/>
                  <a:gdLst/>
                  <a:ahLst/>
                  <a:cxnLst/>
                  <a:rect l="l" t="t" r="r" b="b"/>
                  <a:pathLst>
                    <a:path w="37" h="35" extrusionOk="0">
                      <a:moveTo>
                        <a:pt x="28" y="29"/>
                      </a:moveTo>
                      <a:cubicBezTo>
                        <a:pt x="24" y="31"/>
                        <a:pt x="24" y="31"/>
                        <a:pt x="24" y="31"/>
                      </a:cubicBezTo>
                      <a:cubicBezTo>
                        <a:pt x="17" y="35"/>
                        <a:pt x="8"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 name="Google Shape;181;p12"/>
                <p:cNvSpPr/>
                <p:nvPr/>
              </p:nvSpPr>
              <p:spPr>
                <a:xfrm>
                  <a:off x="128" y="1461"/>
                  <a:ext cx="8" cy="8"/>
                </a:xfrm>
                <a:custGeom>
                  <a:avLst/>
                  <a:gdLst/>
                  <a:ahLst/>
                  <a:cxnLst/>
                  <a:rect l="l" t="t" r="r" b="b"/>
                  <a:pathLst>
                    <a:path w="37" h="36" extrusionOk="0">
                      <a:moveTo>
                        <a:pt x="27" y="30"/>
                      </a:moveTo>
                      <a:cubicBezTo>
                        <a:pt x="24" y="32"/>
                        <a:pt x="24" y="32"/>
                        <a:pt x="24" y="32"/>
                      </a:cubicBezTo>
                      <a:cubicBezTo>
                        <a:pt x="17" y="36"/>
                        <a:pt x="8" y="34"/>
                        <a:pt x="4" y="27"/>
                      </a:cubicBezTo>
                      <a:cubicBezTo>
                        <a:pt x="0" y="20"/>
                        <a:pt x="2" y="11"/>
                        <a:pt x="9" y="7"/>
                      </a:cubicBezTo>
                      <a:cubicBezTo>
                        <a:pt x="13" y="4"/>
                        <a:pt x="13" y="4"/>
                        <a:pt x="13" y="4"/>
                      </a:cubicBezTo>
                      <a:cubicBezTo>
                        <a:pt x="20" y="0"/>
                        <a:pt x="28" y="3"/>
                        <a:pt x="33" y="10"/>
                      </a:cubicBezTo>
                      <a:cubicBezTo>
                        <a:pt x="37" y="17"/>
                        <a:pt x="34" y="26"/>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2" name="Google Shape;182;p12"/>
                <p:cNvSpPr/>
                <p:nvPr/>
              </p:nvSpPr>
              <p:spPr>
                <a:xfrm>
                  <a:off x="136" y="1456"/>
                  <a:ext cx="8"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3" name="Google Shape;183;p12"/>
                <p:cNvSpPr/>
                <p:nvPr/>
              </p:nvSpPr>
              <p:spPr>
                <a:xfrm>
                  <a:off x="143" y="1452"/>
                  <a:ext cx="9" cy="8"/>
                </a:xfrm>
                <a:custGeom>
                  <a:avLst/>
                  <a:gdLst/>
                  <a:ahLst/>
                  <a:cxnLst/>
                  <a:rect l="l" t="t" r="r" b="b"/>
                  <a:pathLst>
                    <a:path w="37" h="36" extrusionOk="0">
                      <a:moveTo>
                        <a:pt x="28" y="30"/>
                      </a:moveTo>
                      <a:cubicBezTo>
                        <a:pt x="25" y="32"/>
                        <a:pt x="25" y="32"/>
                        <a:pt x="25" y="32"/>
                      </a:cubicBezTo>
                      <a:cubicBezTo>
                        <a:pt x="18" y="36"/>
                        <a:pt x="9" y="33"/>
                        <a:pt x="4" y="26"/>
                      </a:cubicBezTo>
                      <a:cubicBezTo>
                        <a:pt x="0" y="19"/>
                        <a:pt x="3" y="11"/>
                        <a:pt x="10" y="6"/>
                      </a:cubicBezTo>
                      <a:cubicBezTo>
                        <a:pt x="13" y="4"/>
                        <a:pt x="13" y="4"/>
                        <a:pt x="13" y="4"/>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4" name="Google Shape;184;p12"/>
                <p:cNvSpPr/>
                <p:nvPr/>
              </p:nvSpPr>
              <p:spPr>
                <a:xfrm>
                  <a:off x="151" y="1445"/>
                  <a:ext cx="11" cy="10"/>
                </a:xfrm>
                <a:custGeom>
                  <a:avLst/>
                  <a:gdLst/>
                  <a:ahLst/>
                  <a:cxnLst/>
                  <a:rect l="l" t="t" r="r" b="b"/>
                  <a:pathLst>
                    <a:path w="48" h="42" extrusionOk="0">
                      <a:moveTo>
                        <a:pt x="38" y="30"/>
                      </a:moveTo>
                      <a:cubicBezTo>
                        <a:pt x="24" y="38"/>
                        <a:pt x="24" y="38"/>
                        <a:pt x="24" y="38"/>
                      </a:cubicBezTo>
                      <a:cubicBezTo>
                        <a:pt x="17" y="42"/>
                        <a:pt x="8" y="40"/>
                        <a:pt x="4" y="33"/>
                      </a:cubicBezTo>
                      <a:cubicBezTo>
                        <a:pt x="0" y="26"/>
                        <a:pt x="2" y="17"/>
                        <a:pt x="9" y="13"/>
                      </a:cubicBezTo>
                      <a:cubicBezTo>
                        <a:pt x="24" y="4"/>
                        <a:pt x="24" y="4"/>
                        <a:pt x="24" y="4"/>
                      </a:cubicBezTo>
                      <a:cubicBezTo>
                        <a:pt x="31" y="0"/>
                        <a:pt x="40" y="3"/>
                        <a:pt x="44" y="10"/>
                      </a:cubicBezTo>
                      <a:cubicBezTo>
                        <a:pt x="48" y="17"/>
                        <a:pt x="45" y="26"/>
                        <a:pt x="3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5" name="Google Shape;185;p12"/>
                <p:cNvSpPr/>
                <p:nvPr/>
              </p:nvSpPr>
              <p:spPr>
                <a:xfrm>
                  <a:off x="52" y="1511"/>
                  <a:ext cx="14" cy="12"/>
                </a:xfrm>
                <a:custGeom>
                  <a:avLst/>
                  <a:gdLst/>
                  <a:ahLst/>
                  <a:cxnLst/>
                  <a:rect l="l" t="t" r="r" b="b"/>
                  <a:pathLst>
                    <a:path w="60" h="49" extrusionOk="0">
                      <a:moveTo>
                        <a:pt x="51" y="29"/>
                      </a:moveTo>
                      <a:cubicBezTo>
                        <a:pt x="24" y="45"/>
                        <a:pt x="24" y="45"/>
                        <a:pt x="24" y="45"/>
                      </a:cubicBezTo>
                      <a:cubicBezTo>
                        <a:pt x="17" y="49"/>
                        <a:pt x="8" y="47"/>
                        <a:pt x="4" y="40"/>
                      </a:cubicBezTo>
                      <a:cubicBezTo>
                        <a:pt x="0" y="33"/>
                        <a:pt x="2" y="24"/>
                        <a:pt x="9" y="20"/>
                      </a:cubicBezTo>
                      <a:cubicBezTo>
                        <a:pt x="36" y="4"/>
                        <a:pt x="36" y="4"/>
                        <a:pt x="36" y="4"/>
                      </a:cubicBezTo>
                      <a:cubicBezTo>
                        <a:pt x="43" y="0"/>
                        <a:pt x="52" y="2"/>
                        <a:pt x="56" y="9"/>
                      </a:cubicBezTo>
                      <a:cubicBezTo>
                        <a:pt x="56" y="9"/>
                        <a:pt x="56" y="9"/>
                        <a:pt x="56" y="9"/>
                      </a:cubicBezTo>
                      <a:cubicBezTo>
                        <a:pt x="60" y="16"/>
                        <a:pt x="58" y="25"/>
                        <a:pt x="51"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6" name="Google Shape;186;p12"/>
                <p:cNvSpPr/>
                <p:nvPr/>
              </p:nvSpPr>
              <p:spPr>
                <a:xfrm>
                  <a:off x="65" y="1507"/>
                  <a:ext cx="9" cy="8"/>
                </a:xfrm>
                <a:custGeom>
                  <a:avLst/>
                  <a:gdLst/>
                  <a:ahLst/>
                  <a:cxnLst/>
                  <a:rect l="l" t="t" r="r" b="b"/>
                  <a:pathLst>
                    <a:path w="37" h="35" extrusionOk="0">
                      <a:moveTo>
                        <a:pt x="28" y="29"/>
                      </a:moveTo>
                      <a:cubicBezTo>
                        <a:pt x="25" y="31"/>
                        <a:pt x="25" y="31"/>
                        <a:pt x="25" y="31"/>
                      </a:cubicBezTo>
                      <a:cubicBezTo>
                        <a:pt x="18" y="35"/>
                        <a:pt x="9"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7" name="Google Shape;187;p12"/>
                <p:cNvSpPr/>
                <p:nvPr/>
              </p:nvSpPr>
              <p:spPr>
                <a:xfrm>
                  <a:off x="73" y="1502"/>
                  <a:ext cx="9" cy="8"/>
                </a:xfrm>
                <a:custGeom>
                  <a:avLst/>
                  <a:gdLst/>
                  <a:ahLst/>
                  <a:cxnLst/>
                  <a:rect l="l" t="t" r="r" b="b"/>
                  <a:pathLst>
                    <a:path w="37" h="36" extrusionOk="0">
                      <a:moveTo>
                        <a:pt x="27" y="29"/>
                      </a:moveTo>
                      <a:cubicBezTo>
                        <a:pt x="24" y="31"/>
                        <a:pt x="24" y="31"/>
                        <a:pt x="24" y="31"/>
                      </a:cubicBezTo>
                      <a:cubicBezTo>
                        <a:pt x="17" y="36"/>
                        <a:pt x="8" y="33"/>
                        <a:pt x="4" y="26"/>
                      </a:cubicBezTo>
                      <a:cubicBezTo>
                        <a:pt x="0" y="19"/>
                        <a:pt x="2" y="10"/>
                        <a:pt x="9" y="6"/>
                      </a:cubicBezTo>
                      <a:cubicBezTo>
                        <a:pt x="13" y="4"/>
                        <a:pt x="13" y="4"/>
                        <a:pt x="13" y="4"/>
                      </a:cubicBezTo>
                      <a:cubicBezTo>
                        <a:pt x="20" y="0"/>
                        <a:pt x="29" y="2"/>
                        <a:pt x="33"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8" name="Google Shape;188;p12"/>
                <p:cNvSpPr/>
                <p:nvPr/>
              </p:nvSpPr>
              <p:spPr>
                <a:xfrm>
                  <a:off x="81" y="1497"/>
                  <a:ext cx="9" cy="9"/>
                </a:xfrm>
                <a:custGeom>
                  <a:avLst/>
                  <a:gdLst/>
                  <a:ahLst/>
                  <a:cxnLst/>
                  <a:rect l="l" t="t" r="r" b="b"/>
                  <a:pathLst>
                    <a:path w="37" h="36" extrusionOk="0">
                      <a:moveTo>
                        <a:pt x="28" y="30"/>
                      </a:moveTo>
                      <a:cubicBezTo>
                        <a:pt x="24" y="32"/>
                        <a:pt x="24" y="32"/>
                        <a:pt x="24" y="32"/>
                      </a:cubicBezTo>
                      <a:cubicBezTo>
                        <a:pt x="17" y="36"/>
                        <a:pt x="8" y="34"/>
                        <a:pt x="4" y="27"/>
                      </a:cubicBezTo>
                      <a:cubicBezTo>
                        <a:pt x="0" y="20"/>
                        <a:pt x="2" y="11"/>
                        <a:pt x="9" y="7"/>
                      </a:cubicBezTo>
                      <a:cubicBezTo>
                        <a:pt x="13" y="5"/>
                        <a:pt x="13" y="5"/>
                        <a:pt x="13" y="5"/>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9" name="Google Shape;189;p12"/>
                <p:cNvSpPr/>
                <p:nvPr/>
              </p:nvSpPr>
              <p:spPr>
                <a:xfrm>
                  <a:off x="89" y="1493"/>
                  <a:ext cx="8" cy="8"/>
                </a:xfrm>
                <a:custGeom>
                  <a:avLst/>
                  <a:gdLst/>
                  <a:ahLst/>
                  <a:cxnLst/>
                  <a:rect l="l" t="t" r="r" b="b"/>
                  <a:pathLst>
                    <a:path w="37" h="35" extrusionOk="0">
                      <a:moveTo>
                        <a:pt x="28" y="29"/>
                      </a:moveTo>
                      <a:cubicBezTo>
                        <a:pt x="25" y="31"/>
                        <a:pt x="25" y="31"/>
                        <a:pt x="25" y="31"/>
                      </a:cubicBezTo>
                      <a:cubicBezTo>
                        <a:pt x="18" y="35"/>
                        <a:pt x="9" y="33"/>
                        <a:pt x="5"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0" name="Google Shape;190;p12"/>
                <p:cNvSpPr/>
                <p:nvPr/>
              </p:nvSpPr>
              <p:spPr>
                <a:xfrm>
                  <a:off x="97" y="1488"/>
                  <a:ext cx="8" cy="9"/>
                </a:xfrm>
                <a:custGeom>
                  <a:avLst/>
                  <a:gdLst/>
                  <a:ahLst/>
                  <a:cxnLst/>
                  <a:rect l="l" t="t" r="r" b="b"/>
                  <a:pathLst>
                    <a:path w="37" h="36" extrusionOk="0">
                      <a:moveTo>
                        <a:pt x="28" y="30"/>
                      </a:moveTo>
                      <a:cubicBezTo>
                        <a:pt x="24" y="32"/>
                        <a:pt x="24" y="32"/>
                        <a:pt x="24" y="32"/>
                      </a:cubicBezTo>
                      <a:cubicBezTo>
                        <a:pt x="17" y="36"/>
                        <a:pt x="8" y="34"/>
                        <a:pt x="4" y="27"/>
                      </a:cubicBezTo>
                      <a:cubicBezTo>
                        <a:pt x="0" y="20"/>
                        <a:pt x="2" y="11"/>
                        <a:pt x="9" y="6"/>
                      </a:cubicBezTo>
                      <a:cubicBezTo>
                        <a:pt x="13" y="4"/>
                        <a:pt x="13" y="4"/>
                        <a:pt x="13" y="4"/>
                      </a:cubicBezTo>
                      <a:cubicBezTo>
                        <a:pt x="20" y="0"/>
                        <a:pt x="29" y="3"/>
                        <a:pt x="33" y="10"/>
                      </a:cubicBezTo>
                      <a:cubicBezTo>
                        <a:pt x="33" y="10"/>
                        <a:pt x="33" y="10"/>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1" name="Google Shape;191;p12"/>
                <p:cNvSpPr/>
                <p:nvPr/>
              </p:nvSpPr>
              <p:spPr>
                <a:xfrm>
                  <a:off x="104" y="1484"/>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2" name="Google Shape;192;p12"/>
                <p:cNvSpPr/>
                <p:nvPr/>
              </p:nvSpPr>
              <p:spPr>
                <a:xfrm>
                  <a:off x="112" y="1479"/>
                  <a:ext cx="9" cy="9"/>
                </a:xfrm>
                <a:custGeom>
                  <a:avLst/>
                  <a:gdLst/>
                  <a:ahLst/>
                  <a:cxnLst/>
                  <a:rect l="l" t="t" r="r" b="b"/>
                  <a:pathLst>
                    <a:path w="37" h="36" extrusionOk="0">
                      <a:moveTo>
                        <a:pt x="27" y="30"/>
                      </a:moveTo>
                      <a:cubicBezTo>
                        <a:pt x="24" y="32"/>
                        <a:pt x="24" y="32"/>
                        <a:pt x="24" y="32"/>
                      </a:cubicBezTo>
                      <a:cubicBezTo>
                        <a:pt x="17" y="36"/>
                        <a:pt x="8" y="33"/>
                        <a:pt x="4" y="26"/>
                      </a:cubicBezTo>
                      <a:cubicBezTo>
                        <a:pt x="0" y="19"/>
                        <a:pt x="2" y="10"/>
                        <a:pt x="9" y="6"/>
                      </a:cubicBezTo>
                      <a:cubicBezTo>
                        <a:pt x="12" y="4"/>
                        <a:pt x="12" y="4"/>
                        <a:pt x="12" y="4"/>
                      </a:cubicBezTo>
                      <a:cubicBezTo>
                        <a:pt x="19" y="0"/>
                        <a:pt x="28" y="3"/>
                        <a:pt x="32" y="10"/>
                      </a:cubicBezTo>
                      <a:cubicBezTo>
                        <a:pt x="37" y="16"/>
                        <a:pt x="34" y="25"/>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3" name="Google Shape;193;p12"/>
                <p:cNvSpPr/>
                <p:nvPr/>
              </p:nvSpPr>
              <p:spPr>
                <a:xfrm>
                  <a:off x="120" y="1475"/>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3" y="9"/>
                        <a:pt x="33" y="9"/>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4" name="Google Shape;194;p12"/>
                <p:cNvSpPr/>
                <p:nvPr/>
              </p:nvSpPr>
              <p:spPr>
                <a:xfrm>
                  <a:off x="128" y="1470"/>
                  <a:ext cx="8" cy="8"/>
                </a:xfrm>
                <a:custGeom>
                  <a:avLst/>
                  <a:gdLst/>
                  <a:ahLst/>
                  <a:cxnLst/>
                  <a:rect l="l" t="t" r="r" b="b"/>
                  <a:pathLst>
                    <a:path w="37" h="36" extrusionOk="0">
                      <a:moveTo>
                        <a:pt x="28" y="29"/>
                      </a:moveTo>
                      <a:cubicBezTo>
                        <a:pt x="24" y="32"/>
                        <a:pt x="24" y="32"/>
                        <a:pt x="24" y="32"/>
                      </a:cubicBezTo>
                      <a:cubicBezTo>
                        <a:pt x="17" y="36"/>
                        <a:pt x="9"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5" name="Google Shape;195;p12"/>
                <p:cNvSpPr/>
                <p:nvPr/>
              </p:nvSpPr>
              <p:spPr>
                <a:xfrm>
                  <a:off x="136" y="1466"/>
                  <a:ext cx="8" cy="8"/>
                </a:xfrm>
                <a:custGeom>
                  <a:avLst/>
                  <a:gdLst/>
                  <a:ahLst/>
                  <a:cxnLst/>
                  <a:rect l="l" t="t" r="r" b="b"/>
                  <a:pathLst>
                    <a:path w="37" h="35" extrusionOk="0">
                      <a:moveTo>
                        <a:pt x="27" y="29"/>
                      </a:moveTo>
                      <a:cubicBezTo>
                        <a:pt x="24" y="31"/>
                        <a:pt x="24" y="31"/>
                        <a:pt x="24" y="31"/>
                      </a:cubicBezTo>
                      <a:cubicBezTo>
                        <a:pt x="17" y="35"/>
                        <a:pt x="8" y="33"/>
                        <a:pt x="4" y="26"/>
                      </a:cubicBezTo>
                      <a:cubicBezTo>
                        <a:pt x="0" y="19"/>
                        <a:pt x="2" y="10"/>
                        <a:pt x="9" y="6"/>
                      </a:cubicBezTo>
                      <a:cubicBezTo>
                        <a:pt x="13" y="4"/>
                        <a:pt x="13" y="4"/>
                        <a:pt x="13" y="4"/>
                      </a:cubicBezTo>
                      <a:cubicBezTo>
                        <a:pt x="20" y="0"/>
                        <a:pt x="28" y="2"/>
                        <a:pt x="33"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6" name="Google Shape;196;p12"/>
                <p:cNvSpPr/>
                <p:nvPr/>
              </p:nvSpPr>
              <p:spPr>
                <a:xfrm>
                  <a:off x="143" y="1461"/>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7" name="Google Shape;197;p12"/>
                <p:cNvSpPr/>
                <p:nvPr/>
              </p:nvSpPr>
              <p:spPr>
                <a:xfrm>
                  <a:off x="151" y="1452"/>
                  <a:ext cx="15" cy="13"/>
                </a:xfrm>
                <a:custGeom>
                  <a:avLst/>
                  <a:gdLst/>
                  <a:ahLst/>
                  <a:cxnLst/>
                  <a:rect l="l" t="t" r="r" b="b"/>
                  <a:pathLst>
                    <a:path w="65" h="52" extrusionOk="0">
                      <a:moveTo>
                        <a:pt x="56" y="29"/>
                      </a:moveTo>
                      <a:cubicBezTo>
                        <a:pt x="25" y="48"/>
                        <a:pt x="25" y="48"/>
                        <a:pt x="25" y="48"/>
                      </a:cubicBezTo>
                      <a:cubicBezTo>
                        <a:pt x="18" y="52"/>
                        <a:pt x="9" y="50"/>
                        <a:pt x="4" y="43"/>
                      </a:cubicBezTo>
                      <a:cubicBezTo>
                        <a:pt x="0" y="36"/>
                        <a:pt x="3" y="27"/>
                        <a:pt x="10" y="23"/>
                      </a:cubicBezTo>
                      <a:cubicBezTo>
                        <a:pt x="41" y="4"/>
                        <a:pt x="41" y="4"/>
                        <a:pt x="41" y="4"/>
                      </a:cubicBezTo>
                      <a:cubicBezTo>
                        <a:pt x="48" y="0"/>
                        <a:pt x="57" y="2"/>
                        <a:pt x="61" y="9"/>
                      </a:cubicBezTo>
                      <a:cubicBezTo>
                        <a:pt x="65" y="16"/>
                        <a:pt x="63" y="25"/>
                        <a:pt x="56"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8" name="Google Shape;198;p12"/>
                <p:cNvSpPr/>
                <p:nvPr/>
              </p:nvSpPr>
              <p:spPr>
                <a:xfrm>
                  <a:off x="56" y="1516"/>
                  <a:ext cx="18" cy="14"/>
                </a:xfrm>
                <a:custGeom>
                  <a:avLst/>
                  <a:gdLst/>
                  <a:ahLst/>
                  <a:cxnLst/>
                  <a:rect l="l" t="t" r="r" b="b"/>
                  <a:pathLst>
                    <a:path w="78" h="60" extrusionOk="0">
                      <a:moveTo>
                        <a:pt x="69" y="30"/>
                      </a:moveTo>
                      <a:cubicBezTo>
                        <a:pt x="24" y="56"/>
                        <a:pt x="24" y="56"/>
                        <a:pt x="24" y="56"/>
                      </a:cubicBezTo>
                      <a:cubicBezTo>
                        <a:pt x="17" y="60"/>
                        <a:pt x="8" y="58"/>
                        <a:pt x="4" y="51"/>
                      </a:cubicBezTo>
                      <a:cubicBezTo>
                        <a:pt x="0" y="44"/>
                        <a:pt x="2" y="35"/>
                        <a:pt x="9" y="31"/>
                      </a:cubicBezTo>
                      <a:cubicBezTo>
                        <a:pt x="54" y="5"/>
                        <a:pt x="54" y="5"/>
                        <a:pt x="54" y="5"/>
                      </a:cubicBezTo>
                      <a:cubicBezTo>
                        <a:pt x="61" y="0"/>
                        <a:pt x="70" y="3"/>
                        <a:pt x="74" y="10"/>
                      </a:cubicBezTo>
                      <a:cubicBezTo>
                        <a:pt x="78" y="17"/>
                        <a:pt x="76" y="26"/>
                        <a:pt x="69"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9" name="Google Shape;199;p12"/>
                <p:cNvSpPr/>
                <p:nvPr/>
              </p:nvSpPr>
              <p:spPr>
                <a:xfrm>
                  <a:off x="74" y="1511"/>
                  <a:ext cx="8" cy="8"/>
                </a:xfrm>
                <a:custGeom>
                  <a:avLst/>
                  <a:gdLst/>
                  <a:ahLst/>
                  <a:cxnLst/>
                  <a:rect l="l" t="t" r="r" b="b"/>
                  <a:pathLst>
                    <a:path w="37" h="35" extrusionOk="0">
                      <a:moveTo>
                        <a:pt x="27"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0" name="Google Shape;200;p12"/>
                <p:cNvSpPr/>
                <p:nvPr/>
              </p:nvSpPr>
              <p:spPr>
                <a:xfrm>
                  <a:off x="81" y="1507"/>
                  <a:ext cx="9" cy="8"/>
                </a:xfrm>
                <a:custGeom>
                  <a:avLst/>
                  <a:gdLst/>
                  <a:ahLst/>
                  <a:cxnLst/>
                  <a:rect l="l" t="t" r="r" b="b"/>
                  <a:pathLst>
                    <a:path w="37" h="36" extrusionOk="0">
                      <a:moveTo>
                        <a:pt x="28" y="30"/>
                      </a:moveTo>
                      <a:cubicBezTo>
                        <a:pt x="24" y="32"/>
                        <a:pt x="24" y="32"/>
                        <a:pt x="24" y="32"/>
                      </a:cubicBezTo>
                      <a:cubicBezTo>
                        <a:pt x="17" y="36"/>
                        <a:pt x="8" y="34"/>
                        <a:pt x="4" y="27"/>
                      </a:cubicBezTo>
                      <a:cubicBezTo>
                        <a:pt x="0" y="20"/>
                        <a:pt x="2" y="11"/>
                        <a:pt x="9" y="7"/>
                      </a:cubicBezTo>
                      <a:cubicBezTo>
                        <a:pt x="13" y="4"/>
                        <a:pt x="13" y="4"/>
                        <a:pt x="13" y="4"/>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1" name="Google Shape;201;p12"/>
                <p:cNvSpPr/>
                <p:nvPr/>
              </p:nvSpPr>
              <p:spPr>
                <a:xfrm>
                  <a:off x="89" y="1502"/>
                  <a:ext cx="9" cy="8"/>
                </a:xfrm>
                <a:custGeom>
                  <a:avLst/>
                  <a:gdLst/>
                  <a:ahLst/>
                  <a:cxnLst/>
                  <a:rect l="l" t="t" r="r" b="b"/>
                  <a:pathLst>
                    <a:path w="37" h="35" extrusionOk="0">
                      <a:moveTo>
                        <a:pt x="28" y="29"/>
                      </a:moveTo>
                      <a:cubicBezTo>
                        <a:pt x="25" y="31"/>
                        <a:pt x="25" y="31"/>
                        <a:pt x="25" y="31"/>
                      </a:cubicBezTo>
                      <a:cubicBezTo>
                        <a:pt x="18" y="35"/>
                        <a:pt x="9" y="33"/>
                        <a:pt x="5"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2" name="Google Shape;202;p12"/>
                <p:cNvSpPr/>
                <p:nvPr/>
              </p:nvSpPr>
              <p:spPr>
                <a:xfrm>
                  <a:off x="97" y="1497"/>
                  <a:ext cx="9" cy="9"/>
                </a:xfrm>
                <a:custGeom>
                  <a:avLst/>
                  <a:gdLst/>
                  <a:ahLst/>
                  <a:cxnLst/>
                  <a:rect l="l" t="t" r="r" b="b"/>
                  <a:pathLst>
                    <a:path w="37" h="36" extrusionOk="0">
                      <a:moveTo>
                        <a:pt x="28" y="30"/>
                      </a:moveTo>
                      <a:cubicBezTo>
                        <a:pt x="24" y="32"/>
                        <a:pt x="24" y="32"/>
                        <a:pt x="24" y="32"/>
                      </a:cubicBezTo>
                      <a:cubicBezTo>
                        <a:pt x="17" y="36"/>
                        <a:pt x="8" y="33"/>
                        <a:pt x="4" y="26"/>
                      </a:cubicBezTo>
                      <a:cubicBezTo>
                        <a:pt x="0" y="19"/>
                        <a:pt x="2" y="10"/>
                        <a:pt x="9" y="6"/>
                      </a:cubicBezTo>
                      <a:cubicBezTo>
                        <a:pt x="13" y="4"/>
                        <a:pt x="13" y="4"/>
                        <a:pt x="13" y="4"/>
                      </a:cubicBezTo>
                      <a:cubicBezTo>
                        <a:pt x="20" y="0"/>
                        <a:pt x="29" y="3"/>
                        <a:pt x="33" y="10"/>
                      </a:cubicBezTo>
                      <a:cubicBezTo>
                        <a:pt x="37" y="17"/>
                        <a:pt x="35" y="26"/>
                        <a:pt x="28"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3" name="Google Shape;203;p12"/>
                <p:cNvSpPr/>
                <p:nvPr/>
              </p:nvSpPr>
              <p:spPr>
                <a:xfrm>
                  <a:off x="105" y="1493"/>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4" name="Google Shape;204;p12"/>
                <p:cNvSpPr/>
                <p:nvPr/>
              </p:nvSpPr>
              <p:spPr>
                <a:xfrm>
                  <a:off x="113" y="1488"/>
                  <a:ext cx="8" cy="9"/>
                </a:xfrm>
                <a:custGeom>
                  <a:avLst/>
                  <a:gdLst/>
                  <a:ahLst/>
                  <a:cxnLst/>
                  <a:rect l="l" t="t" r="r" b="b"/>
                  <a:pathLst>
                    <a:path w="37" h="36" extrusionOk="0">
                      <a:moveTo>
                        <a:pt x="27" y="29"/>
                      </a:moveTo>
                      <a:cubicBezTo>
                        <a:pt x="24" y="32"/>
                        <a:pt x="24" y="32"/>
                        <a:pt x="24" y="32"/>
                      </a:cubicBezTo>
                      <a:cubicBezTo>
                        <a:pt x="17" y="36"/>
                        <a:pt x="8" y="33"/>
                        <a:pt x="4" y="26"/>
                      </a:cubicBezTo>
                      <a:cubicBezTo>
                        <a:pt x="4" y="26"/>
                        <a:pt x="4" y="26"/>
                        <a:pt x="4" y="26"/>
                      </a:cubicBezTo>
                      <a:cubicBezTo>
                        <a:pt x="0" y="19"/>
                        <a:pt x="2" y="10"/>
                        <a:pt x="9" y="6"/>
                      </a:cubicBezTo>
                      <a:cubicBezTo>
                        <a:pt x="12" y="4"/>
                        <a:pt x="12" y="4"/>
                        <a:pt x="12" y="4"/>
                      </a:cubicBezTo>
                      <a:cubicBezTo>
                        <a:pt x="19" y="0"/>
                        <a:pt x="28" y="2"/>
                        <a:pt x="32" y="9"/>
                      </a:cubicBezTo>
                      <a:cubicBezTo>
                        <a:pt x="37" y="16"/>
                        <a:pt x="34" y="25"/>
                        <a:pt x="27"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5" name="Google Shape;205;p12"/>
                <p:cNvSpPr/>
                <p:nvPr/>
              </p:nvSpPr>
              <p:spPr>
                <a:xfrm>
                  <a:off x="121" y="1484"/>
                  <a:ext cx="8"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6" name="Google Shape;206;p12"/>
                <p:cNvSpPr/>
                <p:nvPr/>
              </p:nvSpPr>
              <p:spPr>
                <a:xfrm>
                  <a:off x="128" y="1479"/>
                  <a:ext cx="9" cy="9"/>
                </a:xfrm>
                <a:custGeom>
                  <a:avLst/>
                  <a:gdLst/>
                  <a:ahLst/>
                  <a:cxnLst/>
                  <a:rect l="l" t="t" r="r" b="b"/>
                  <a:pathLst>
                    <a:path w="37" h="36" extrusionOk="0">
                      <a:moveTo>
                        <a:pt x="28" y="29"/>
                      </a:moveTo>
                      <a:cubicBezTo>
                        <a:pt x="24" y="31"/>
                        <a:pt x="24" y="31"/>
                        <a:pt x="24" y="31"/>
                      </a:cubicBezTo>
                      <a:cubicBezTo>
                        <a:pt x="17" y="36"/>
                        <a:pt x="9" y="33"/>
                        <a:pt x="4" y="26"/>
                      </a:cubicBezTo>
                      <a:cubicBezTo>
                        <a:pt x="0" y="19"/>
                        <a:pt x="3" y="10"/>
                        <a:pt x="10"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7" name="Google Shape;207;p12"/>
                <p:cNvSpPr/>
                <p:nvPr/>
              </p:nvSpPr>
              <p:spPr>
                <a:xfrm>
                  <a:off x="136" y="1474"/>
                  <a:ext cx="9" cy="9"/>
                </a:xfrm>
                <a:custGeom>
                  <a:avLst/>
                  <a:gdLst/>
                  <a:ahLst/>
                  <a:cxnLst/>
                  <a:rect l="l" t="t" r="r" b="b"/>
                  <a:pathLst>
                    <a:path w="37" h="36" extrusionOk="0">
                      <a:moveTo>
                        <a:pt x="27" y="30"/>
                      </a:moveTo>
                      <a:cubicBezTo>
                        <a:pt x="24" y="32"/>
                        <a:pt x="24" y="32"/>
                        <a:pt x="24" y="32"/>
                      </a:cubicBezTo>
                      <a:cubicBezTo>
                        <a:pt x="17" y="36"/>
                        <a:pt x="8" y="34"/>
                        <a:pt x="4" y="27"/>
                      </a:cubicBezTo>
                      <a:cubicBezTo>
                        <a:pt x="0" y="20"/>
                        <a:pt x="2" y="11"/>
                        <a:pt x="9" y="7"/>
                      </a:cubicBezTo>
                      <a:cubicBezTo>
                        <a:pt x="13" y="5"/>
                        <a:pt x="13" y="5"/>
                        <a:pt x="13" y="5"/>
                      </a:cubicBezTo>
                      <a:cubicBezTo>
                        <a:pt x="20" y="0"/>
                        <a:pt x="28" y="3"/>
                        <a:pt x="33" y="10"/>
                      </a:cubicBezTo>
                      <a:cubicBezTo>
                        <a:pt x="37" y="17"/>
                        <a:pt x="34" y="26"/>
                        <a:pt x="27" y="30"/>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8" name="Google Shape;208;p12"/>
                <p:cNvSpPr/>
                <p:nvPr/>
              </p:nvSpPr>
              <p:spPr>
                <a:xfrm>
                  <a:off x="144" y="1470"/>
                  <a:ext cx="9" cy="8"/>
                </a:xfrm>
                <a:custGeom>
                  <a:avLst/>
                  <a:gdLst/>
                  <a:ahLst/>
                  <a:cxnLst/>
                  <a:rect l="l" t="t" r="r" b="b"/>
                  <a:pathLst>
                    <a:path w="37" h="35" extrusionOk="0">
                      <a:moveTo>
                        <a:pt x="28" y="29"/>
                      </a:moveTo>
                      <a:cubicBezTo>
                        <a:pt x="24" y="31"/>
                        <a:pt x="24" y="31"/>
                        <a:pt x="24" y="31"/>
                      </a:cubicBezTo>
                      <a:cubicBezTo>
                        <a:pt x="17" y="35"/>
                        <a:pt x="8" y="33"/>
                        <a:pt x="4" y="26"/>
                      </a:cubicBezTo>
                      <a:cubicBezTo>
                        <a:pt x="0" y="19"/>
                        <a:pt x="2" y="10"/>
                        <a:pt x="9" y="6"/>
                      </a:cubicBezTo>
                      <a:cubicBezTo>
                        <a:pt x="13" y="4"/>
                        <a:pt x="13" y="4"/>
                        <a:pt x="13" y="4"/>
                      </a:cubicBezTo>
                      <a:cubicBezTo>
                        <a:pt x="20" y="0"/>
                        <a:pt x="29" y="2"/>
                        <a:pt x="33" y="9"/>
                      </a:cubicBezTo>
                      <a:cubicBezTo>
                        <a:pt x="37" y="16"/>
                        <a:pt x="35" y="25"/>
                        <a:pt x="28"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9" name="Google Shape;209;p12"/>
                <p:cNvSpPr/>
                <p:nvPr/>
              </p:nvSpPr>
              <p:spPr>
                <a:xfrm>
                  <a:off x="152" y="1459"/>
                  <a:ext cx="19" cy="15"/>
                </a:xfrm>
                <a:custGeom>
                  <a:avLst/>
                  <a:gdLst/>
                  <a:ahLst/>
                  <a:cxnLst/>
                  <a:rect l="l" t="t" r="r" b="b"/>
                  <a:pathLst>
                    <a:path w="81" h="61" extrusionOk="0">
                      <a:moveTo>
                        <a:pt x="71" y="29"/>
                      </a:moveTo>
                      <a:cubicBezTo>
                        <a:pt x="25" y="57"/>
                        <a:pt x="25" y="57"/>
                        <a:pt x="25" y="57"/>
                      </a:cubicBezTo>
                      <a:cubicBezTo>
                        <a:pt x="18" y="61"/>
                        <a:pt x="9" y="59"/>
                        <a:pt x="4" y="52"/>
                      </a:cubicBezTo>
                      <a:cubicBezTo>
                        <a:pt x="0" y="45"/>
                        <a:pt x="3" y="36"/>
                        <a:pt x="10" y="31"/>
                      </a:cubicBezTo>
                      <a:cubicBezTo>
                        <a:pt x="57" y="4"/>
                        <a:pt x="57" y="4"/>
                        <a:pt x="57" y="4"/>
                      </a:cubicBezTo>
                      <a:cubicBezTo>
                        <a:pt x="64" y="0"/>
                        <a:pt x="73" y="2"/>
                        <a:pt x="77" y="9"/>
                      </a:cubicBezTo>
                      <a:cubicBezTo>
                        <a:pt x="81" y="16"/>
                        <a:pt x="78" y="25"/>
                        <a:pt x="71" y="29"/>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12"/>
                <p:cNvSpPr/>
                <p:nvPr/>
              </p:nvSpPr>
              <p:spPr>
                <a:xfrm>
                  <a:off x="4" y="1386"/>
                  <a:ext cx="146" cy="102"/>
                </a:xfrm>
                <a:custGeom>
                  <a:avLst/>
                  <a:gdLst/>
                  <a:ahLst/>
                  <a:cxnLst/>
                  <a:rect l="l" t="t" r="r" b="b"/>
                  <a:pathLst>
                    <a:path w="623" h="439" extrusionOk="0">
                      <a:moveTo>
                        <a:pt x="334" y="146"/>
                      </a:moveTo>
                      <a:cubicBezTo>
                        <a:pt x="252" y="195"/>
                        <a:pt x="252" y="195"/>
                        <a:pt x="252" y="195"/>
                      </a:cubicBezTo>
                      <a:cubicBezTo>
                        <a:pt x="7" y="338"/>
                        <a:pt x="7" y="338"/>
                        <a:pt x="7" y="338"/>
                      </a:cubicBezTo>
                      <a:cubicBezTo>
                        <a:pt x="1" y="342"/>
                        <a:pt x="0" y="349"/>
                        <a:pt x="5" y="353"/>
                      </a:cubicBezTo>
                      <a:cubicBezTo>
                        <a:pt x="92" y="436"/>
                        <a:pt x="92" y="436"/>
                        <a:pt x="92" y="436"/>
                      </a:cubicBezTo>
                      <a:cubicBezTo>
                        <a:pt x="95" y="439"/>
                        <a:pt x="100" y="439"/>
                        <a:pt x="103" y="437"/>
                      </a:cubicBezTo>
                      <a:cubicBezTo>
                        <a:pt x="319" y="310"/>
                        <a:pt x="319" y="310"/>
                        <a:pt x="319" y="310"/>
                      </a:cubicBezTo>
                      <a:cubicBezTo>
                        <a:pt x="402" y="262"/>
                        <a:pt x="402" y="262"/>
                        <a:pt x="402" y="262"/>
                      </a:cubicBezTo>
                      <a:cubicBezTo>
                        <a:pt x="618" y="135"/>
                        <a:pt x="618" y="135"/>
                        <a:pt x="618" y="135"/>
                      </a:cubicBezTo>
                      <a:cubicBezTo>
                        <a:pt x="622" y="133"/>
                        <a:pt x="623" y="129"/>
                        <a:pt x="622" y="125"/>
                      </a:cubicBezTo>
                      <a:cubicBezTo>
                        <a:pt x="593" y="9"/>
                        <a:pt x="593" y="9"/>
                        <a:pt x="593" y="9"/>
                      </a:cubicBezTo>
                      <a:cubicBezTo>
                        <a:pt x="592" y="2"/>
                        <a:pt x="585" y="0"/>
                        <a:pt x="579" y="3"/>
                      </a:cubicBezTo>
                      <a:lnTo>
                        <a:pt x="334" y="14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1" name="Google Shape;211;p12"/>
                <p:cNvSpPr/>
                <p:nvPr/>
              </p:nvSpPr>
              <p:spPr>
                <a:xfrm>
                  <a:off x="7" y="1389"/>
                  <a:ext cx="144" cy="102"/>
                </a:xfrm>
                <a:custGeom>
                  <a:avLst/>
                  <a:gdLst/>
                  <a:ahLst/>
                  <a:cxnLst/>
                  <a:rect l="l" t="t" r="r" b="b"/>
                  <a:pathLst>
                    <a:path w="616" h="436" extrusionOk="0">
                      <a:moveTo>
                        <a:pt x="330" y="145"/>
                      </a:moveTo>
                      <a:cubicBezTo>
                        <a:pt x="248" y="193"/>
                        <a:pt x="248" y="193"/>
                        <a:pt x="248" y="193"/>
                      </a:cubicBezTo>
                      <a:cubicBezTo>
                        <a:pt x="6" y="335"/>
                        <a:pt x="6" y="335"/>
                        <a:pt x="6" y="335"/>
                      </a:cubicBezTo>
                      <a:cubicBezTo>
                        <a:pt x="1" y="338"/>
                        <a:pt x="0" y="346"/>
                        <a:pt x="5" y="350"/>
                      </a:cubicBezTo>
                      <a:cubicBezTo>
                        <a:pt x="91" y="432"/>
                        <a:pt x="91" y="432"/>
                        <a:pt x="91" y="432"/>
                      </a:cubicBezTo>
                      <a:cubicBezTo>
                        <a:pt x="94" y="435"/>
                        <a:pt x="99" y="436"/>
                        <a:pt x="103" y="434"/>
                      </a:cubicBezTo>
                      <a:cubicBezTo>
                        <a:pt x="316" y="309"/>
                        <a:pt x="316" y="309"/>
                        <a:pt x="316" y="309"/>
                      </a:cubicBezTo>
                      <a:cubicBezTo>
                        <a:pt x="398" y="261"/>
                        <a:pt x="398" y="261"/>
                        <a:pt x="398" y="261"/>
                      </a:cubicBezTo>
                      <a:cubicBezTo>
                        <a:pt x="611" y="136"/>
                        <a:pt x="611" y="136"/>
                        <a:pt x="611" y="136"/>
                      </a:cubicBezTo>
                      <a:cubicBezTo>
                        <a:pt x="615" y="134"/>
                        <a:pt x="616" y="129"/>
                        <a:pt x="615" y="125"/>
                      </a:cubicBezTo>
                      <a:cubicBezTo>
                        <a:pt x="586" y="9"/>
                        <a:pt x="586" y="9"/>
                        <a:pt x="586" y="9"/>
                      </a:cubicBezTo>
                      <a:cubicBezTo>
                        <a:pt x="584" y="3"/>
                        <a:pt x="577" y="0"/>
                        <a:pt x="572" y="3"/>
                      </a:cubicBezTo>
                      <a:lnTo>
                        <a:pt x="330" y="145"/>
                      </a:ln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12"/>
                <p:cNvSpPr/>
                <p:nvPr/>
              </p:nvSpPr>
              <p:spPr>
                <a:xfrm>
                  <a:off x="38" y="1482"/>
                  <a:ext cx="9" cy="7"/>
                </a:xfrm>
                <a:custGeom>
                  <a:avLst/>
                  <a:gdLst/>
                  <a:ahLst/>
                  <a:cxnLst/>
                  <a:rect l="l" t="t" r="r" b="b"/>
                  <a:pathLst>
                    <a:path w="40" h="31" extrusionOk="0">
                      <a:moveTo>
                        <a:pt x="0" y="18"/>
                      </a:moveTo>
                      <a:cubicBezTo>
                        <a:pt x="7" y="30"/>
                        <a:pt x="7" y="30"/>
                        <a:pt x="7" y="30"/>
                      </a:cubicBezTo>
                      <a:cubicBezTo>
                        <a:pt x="8" y="31"/>
                        <a:pt x="9" y="31"/>
                        <a:pt x="11" y="31"/>
                      </a:cubicBezTo>
                      <a:cubicBezTo>
                        <a:pt x="38" y="15"/>
                        <a:pt x="38" y="15"/>
                        <a:pt x="38" y="15"/>
                      </a:cubicBezTo>
                      <a:cubicBezTo>
                        <a:pt x="39" y="14"/>
                        <a:pt x="40" y="12"/>
                        <a:pt x="39" y="11"/>
                      </a:cubicBezTo>
                      <a:cubicBezTo>
                        <a:pt x="32" y="0"/>
                        <a:pt x="32" y="0"/>
                        <a:pt x="32" y="0"/>
                      </a:cubicBezTo>
                      <a:lnTo>
                        <a:pt x="0" y="18"/>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3" name="Google Shape;213;p12"/>
                <p:cNvSpPr/>
                <p:nvPr/>
              </p:nvSpPr>
              <p:spPr>
                <a:xfrm>
                  <a:off x="136" y="1425"/>
                  <a:ext cx="9" cy="7"/>
                </a:xfrm>
                <a:custGeom>
                  <a:avLst/>
                  <a:gdLst/>
                  <a:ahLst/>
                  <a:cxnLst/>
                  <a:rect l="l" t="t" r="r" b="b"/>
                  <a:pathLst>
                    <a:path w="39" h="32" extrusionOk="0">
                      <a:moveTo>
                        <a:pt x="0" y="18"/>
                      </a:moveTo>
                      <a:cubicBezTo>
                        <a:pt x="7" y="30"/>
                        <a:pt x="7" y="30"/>
                        <a:pt x="7" y="30"/>
                      </a:cubicBezTo>
                      <a:cubicBezTo>
                        <a:pt x="7" y="31"/>
                        <a:pt x="9" y="32"/>
                        <a:pt x="11" y="31"/>
                      </a:cubicBezTo>
                      <a:cubicBezTo>
                        <a:pt x="38" y="15"/>
                        <a:pt x="38" y="15"/>
                        <a:pt x="38" y="15"/>
                      </a:cubicBezTo>
                      <a:cubicBezTo>
                        <a:pt x="39" y="14"/>
                        <a:pt x="39" y="12"/>
                        <a:pt x="39" y="11"/>
                      </a:cubicBezTo>
                      <a:cubicBezTo>
                        <a:pt x="32" y="0"/>
                        <a:pt x="32" y="0"/>
                        <a:pt x="32" y="0"/>
                      </a:cubicBezTo>
                      <a:lnTo>
                        <a:pt x="0" y="18"/>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4" name="Google Shape;214;p12"/>
                <p:cNvSpPr/>
                <p:nvPr/>
              </p:nvSpPr>
              <p:spPr>
                <a:xfrm>
                  <a:off x="13" y="1395"/>
                  <a:ext cx="133" cy="91"/>
                </a:xfrm>
                <a:custGeom>
                  <a:avLst/>
                  <a:gdLst/>
                  <a:ahLst/>
                  <a:cxnLst/>
                  <a:rect l="l" t="t" r="r" b="b"/>
                  <a:pathLst>
                    <a:path w="568" h="388" extrusionOk="0">
                      <a:moveTo>
                        <a:pt x="71" y="387"/>
                      </a:moveTo>
                      <a:cubicBezTo>
                        <a:pt x="2" y="322"/>
                        <a:pt x="2" y="322"/>
                        <a:pt x="2" y="322"/>
                      </a:cubicBezTo>
                      <a:cubicBezTo>
                        <a:pt x="0" y="320"/>
                        <a:pt x="1" y="318"/>
                        <a:pt x="3" y="317"/>
                      </a:cubicBezTo>
                      <a:cubicBezTo>
                        <a:pt x="540" y="1"/>
                        <a:pt x="540" y="1"/>
                        <a:pt x="540" y="1"/>
                      </a:cubicBezTo>
                      <a:cubicBezTo>
                        <a:pt x="542" y="0"/>
                        <a:pt x="544" y="1"/>
                        <a:pt x="545" y="3"/>
                      </a:cubicBezTo>
                      <a:cubicBezTo>
                        <a:pt x="568" y="95"/>
                        <a:pt x="568" y="95"/>
                        <a:pt x="568" y="95"/>
                      </a:cubicBezTo>
                      <a:cubicBezTo>
                        <a:pt x="568" y="96"/>
                        <a:pt x="568" y="98"/>
                        <a:pt x="567" y="98"/>
                      </a:cubicBezTo>
                      <a:cubicBezTo>
                        <a:pt x="74" y="387"/>
                        <a:pt x="74" y="387"/>
                        <a:pt x="74" y="387"/>
                      </a:cubicBezTo>
                      <a:cubicBezTo>
                        <a:pt x="73" y="388"/>
                        <a:pt x="72" y="388"/>
                        <a:pt x="71" y="387"/>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12"/>
                <p:cNvSpPr/>
                <p:nvPr/>
              </p:nvSpPr>
              <p:spPr>
                <a:xfrm>
                  <a:off x="15" y="1431"/>
                  <a:ext cx="76" cy="53"/>
                </a:xfrm>
                <a:custGeom>
                  <a:avLst/>
                  <a:gdLst/>
                  <a:ahLst/>
                  <a:cxnLst/>
                  <a:rect l="l" t="t" r="r" b="b"/>
                  <a:pathLst>
                    <a:path w="76" h="53" extrusionOk="0">
                      <a:moveTo>
                        <a:pt x="66" y="0"/>
                      </a:moveTo>
                      <a:lnTo>
                        <a:pt x="0" y="38"/>
                      </a:lnTo>
                      <a:lnTo>
                        <a:pt x="15" y="53"/>
                      </a:lnTo>
                      <a:lnTo>
                        <a:pt x="76" y="17"/>
                      </a:lnTo>
                      <a:lnTo>
                        <a:pt x="6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6" name="Google Shape;216;p12"/>
                <p:cNvSpPr/>
                <p:nvPr/>
              </p:nvSpPr>
              <p:spPr>
                <a:xfrm>
                  <a:off x="83" y="1397"/>
                  <a:ext cx="61" cy="50"/>
                </a:xfrm>
                <a:custGeom>
                  <a:avLst/>
                  <a:gdLst/>
                  <a:ahLst/>
                  <a:cxnLst/>
                  <a:rect l="l" t="t" r="r" b="b"/>
                  <a:pathLst>
                    <a:path w="61" h="50" extrusionOk="0">
                      <a:moveTo>
                        <a:pt x="0" y="32"/>
                      </a:moveTo>
                      <a:lnTo>
                        <a:pt x="10" y="50"/>
                      </a:lnTo>
                      <a:lnTo>
                        <a:pt x="61" y="20"/>
                      </a:lnTo>
                      <a:lnTo>
                        <a:pt x="56" y="0"/>
                      </a:lnTo>
                      <a:lnTo>
                        <a:pt x="0" y="3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7" name="Google Shape;217;p12"/>
                <p:cNvSpPr/>
                <p:nvPr/>
              </p:nvSpPr>
              <p:spPr>
                <a:xfrm>
                  <a:off x="88" y="1410"/>
                  <a:ext cx="38" cy="23"/>
                </a:xfrm>
                <a:custGeom>
                  <a:avLst/>
                  <a:gdLst/>
                  <a:ahLst/>
                  <a:cxnLst/>
                  <a:rect l="l" t="t" r="r" b="b"/>
                  <a:pathLst>
                    <a:path w="162" h="98" extrusionOk="0">
                      <a:moveTo>
                        <a:pt x="161" y="1"/>
                      </a:moveTo>
                      <a:cubicBezTo>
                        <a:pt x="162" y="3"/>
                        <a:pt x="162" y="3"/>
                        <a:pt x="162" y="3"/>
                      </a:cubicBezTo>
                      <a:cubicBezTo>
                        <a:pt x="162" y="4"/>
                        <a:pt x="162" y="5"/>
                        <a:pt x="161" y="5"/>
                      </a:cubicBezTo>
                      <a:cubicBezTo>
                        <a:pt x="4" y="98"/>
                        <a:pt x="4" y="98"/>
                        <a:pt x="4" y="98"/>
                      </a:cubicBezTo>
                      <a:cubicBezTo>
                        <a:pt x="3" y="98"/>
                        <a:pt x="2" y="98"/>
                        <a:pt x="1" y="97"/>
                      </a:cubicBezTo>
                      <a:cubicBezTo>
                        <a:pt x="0" y="95"/>
                        <a:pt x="0" y="95"/>
                        <a:pt x="0" y="95"/>
                      </a:cubicBezTo>
                      <a:cubicBezTo>
                        <a:pt x="0" y="94"/>
                        <a:pt x="0" y="93"/>
                        <a:pt x="1" y="93"/>
                      </a:cubicBezTo>
                      <a:cubicBezTo>
                        <a:pt x="159" y="0"/>
                        <a:pt x="159" y="0"/>
                        <a:pt x="159" y="0"/>
                      </a:cubicBezTo>
                      <a:cubicBezTo>
                        <a:pt x="160" y="0"/>
                        <a:pt x="161" y="0"/>
                        <a:pt x="161" y="1"/>
                      </a:cubicBezTo>
                      <a:close/>
                    </a:path>
                  </a:pathLst>
                </a:custGeom>
                <a:solidFill>
                  <a:srgbClr val="BCBD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8" name="Google Shape;218;p12"/>
                <p:cNvSpPr/>
                <p:nvPr/>
              </p:nvSpPr>
              <p:spPr>
                <a:xfrm>
                  <a:off x="89" y="1412"/>
                  <a:ext cx="38" cy="23"/>
                </a:xfrm>
                <a:custGeom>
                  <a:avLst/>
                  <a:gdLst/>
                  <a:ahLst/>
                  <a:cxnLst/>
                  <a:rect l="l" t="t" r="r" b="b"/>
                  <a:pathLst>
                    <a:path w="161" h="98" extrusionOk="0">
                      <a:moveTo>
                        <a:pt x="159" y="2"/>
                      </a:moveTo>
                      <a:cubicBezTo>
                        <a:pt x="160" y="4"/>
                        <a:pt x="160" y="4"/>
                        <a:pt x="160" y="4"/>
                      </a:cubicBezTo>
                      <a:cubicBezTo>
                        <a:pt x="161" y="5"/>
                        <a:pt x="160" y="6"/>
                        <a:pt x="160" y="6"/>
                      </a:cubicBezTo>
                      <a:cubicBezTo>
                        <a:pt x="4" y="97"/>
                        <a:pt x="4" y="97"/>
                        <a:pt x="4" y="97"/>
                      </a:cubicBezTo>
                      <a:cubicBezTo>
                        <a:pt x="3" y="98"/>
                        <a:pt x="2" y="98"/>
                        <a:pt x="2" y="97"/>
                      </a:cubicBezTo>
                      <a:cubicBezTo>
                        <a:pt x="0" y="95"/>
                        <a:pt x="0" y="95"/>
                        <a:pt x="0" y="95"/>
                      </a:cubicBezTo>
                      <a:cubicBezTo>
                        <a:pt x="0" y="94"/>
                        <a:pt x="0" y="93"/>
                        <a:pt x="1" y="92"/>
                      </a:cubicBezTo>
                      <a:cubicBezTo>
                        <a:pt x="157" y="1"/>
                        <a:pt x="157" y="1"/>
                        <a:pt x="157" y="1"/>
                      </a:cubicBezTo>
                      <a:cubicBezTo>
                        <a:pt x="158" y="0"/>
                        <a:pt x="159" y="1"/>
                        <a:pt x="159" y="2"/>
                      </a:cubicBezTo>
                      <a:close/>
                    </a:path>
                  </a:pathLst>
                </a:custGeom>
                <a:solidFill>
                  <a:srgbClr val="BCBD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12"/>
                <p:cNvSpPr/>
                <p:nvPr/>
              </p:nvSpPr>
              <p:spPr>
                <a:xfrm>
                  <a:off x="90" y="1415"/>
                  <a:ext cx="38" cy="22"/>
                </a:xfrm>
                <a:custGeom>
                  <a:avLst/>
                  <a:gdLst/>
                  <a:ahLst/>
                  <a:cxnLst/>
                  <a:rect l="l" t="t" r="r" b="b"/>
                  <a:pathLst>
                    <a:path w="159" h="97" extrusionOk="0">
                      <a:moveTo>
                        <a:pt x="158" y="2"/>
                      </a:moveTo>
                      <a:cubicBezTo>
                        <a:pt x="159" y="4"/>
                        <a:pt x="159" y="4"/>
                        <a:pt x="159" y="4"/>
                      </a:cubicBezTo>
                      <a:cubicBezTo>
                        <a:pt x="159" y="5"/>
                        <a:pt x="159" y="6"/>
                        <a:pt x="158" y="6"/>
                      </a:cubicBezTo>
                      <a:cubicBezTo>
                        <a:pt x="4" y="96"/>
                        <a:pt x="4" y="96"/>
                        <a:pt x="4" y="96"/>
                      </a:cubicBezTo>
                      <a:cubicBezTo>
                        <a:pt x="3" y="97"/>
                        <a:pt x="2" y="96"/>
                        <a:pt x="2" y="96"/>
                      </a:cubicBezTo>
                      <a:cubicBezTo>
                        <a:pt x="1" y="94"/>
                        <a:pt x="1" y="94"/>
                        <a:pt x="1" y="94"/>
                      </a:cubicBezTo>
                      <a:cubicBezTo>
                        <a:pt x="0" y="93"/>
                        <a:pt x="0" y="92"/>
                        <a:pt x="1" y="91"/>
                      </a:cubicBezTo>
                      <a:cubicBezTo>
                        <a:pt x="156" y="1"/>
                        <a:pt x="156" y="1"/>
                        <a:pt x="156" y="1"/>
                      </a:cubicBezTo>
                      <a:cubicBezTo>
                        <a:pt x="156" y="0"/>
                        <a:pt x="158" y="1"/>
                        <a:pt x="158" y="2"/>
                      </a:cubicBezTo>
                      <a:close/>
                    </a:path>
                  </a:pathLst>
                </a:custGeom>
                <a:solidFill>
                  <a:srgbClr val="BCBD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0" name="Google Shape;220;p12"/>
                <p:cNvSpPr/>
                <p:nvPr/>
              </p:nvSpPr>
              <p:spPr>
                <a:xfrm>
                  <a:off x="92" y="1417"/>
                  <a:ext cx="36" cy="22"/>
                </a:xfrm>
                <a:custGeom>
                  <a:avLst/>
                  <a:gdLst/>
                  <a:ahLst/>
                  <a:cxnLst/>
                  <a:rect l="l" t="t" r="r" b="b"/>
                  <a:pathLst>
                    <a:path w="157" h="96" extrusionOk="0">
                      <a:moveTo>
                        <a:pt x="156" y="2"/>
                      </a:moveTo>
                      <a:cubicBezTo>
                        <a:pt x="157" y="4"/>
                        <a:pt x="157" y="4"/>
                        <a:pt x="157" y="4"/>
                      </a:cubicBezTo>
                      <a:cubicBezTo>
                        <a:pt x="157" y="5"/>
                        <a:pt x="157" y="5"/>
                        <a:pt x="156" y="6"/>
                      </a:cubicBezTo>
                      <a:cubicBezTo>
                        <a:pt x="4" y="95"/>
                        <a:pt x="4" y="95"/>
                        <a:pt x="4" y="95"/>
                      </a:cubicBezTo>
                      <a:cubicBezTo>
                        <a:pt x="3" y="96"/>
                        <a:pt x="2" y="95"/>
                        <a:pt x="2" y="94"/>
                      </a:cubicBezTo>
                      <a:cubicBezTo>
                        <a:pt x="1" y="92"/>
                        <a:pt x="1" y="92"/>
                        <a:pt x="1" y="92"/>
                      </a:cubicBezTo>
                      <a:cubicBezTo>
                        <a:pt x="0" y="92"/>
                        <a:pt x="1" y="91"/>
                        <a:pt x="1" y="90"/>
                      </a:cubicBezTo>
                      <a:cubicBezTo>
                        <a:pt x="154" y="1"/>
                        <a:pt x="154" y="1"/>
                        <a:pt x="154" y="1"/>
                      </a:cubicBezTo>
                      <a:cubicBezTo>
                        <a:pt x="155" y="0"/>
                        <a:pt x="156" y="1"/>
                        <a:pt x="156" y="2"/>
                      </a:cubicBezTo>
                      <a:close/>
                    </a:path>
                  </a:pathLst>
                </a:custGeom>
                <a:solidFill>
                  <a:srgbClr val="BCBD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1" name="Google Shape;221;p12"/>
                <p:cNvSpPr/>
                <p:nvPr/>
              </p:nvSpPr>
              <p:spPr>
                <a:xfrm>
                  <a:off x="93" y="1419"/>
                  <a:ext cx="36" cy="22"/>
                </a:xfrm>
                <a:custGeom>
                  <a:avLst/>
                  <a:gdLst/>
                  <a:ahLst/>
                  <a:cxnLst/>
                  <a:rect l="l" t="t" r="r" b="b"/>
                  <a:pathLst>
                    <a:path w="155" h="94" extrusionOk="0">
                      <a:moveTo>
                        <a:pt x="154" y="1"/>
                      </a:moveTo>
                      <a:cubicBezTo>
                        <a:pt x="155" y="4"/>
                        <a:pt x="155" y="4"/>
                        <a:pt x="155" y="4"/>
                      </a:cubicBezTo>
                      <a:cubicBezTo>
                        <a:pt x="155" y="4"/>
                        <a:pt x="155" y="5"/>
                        <a:pt x="154" y="6"/>
                      </a:cubicBezTo>
                      <a:cubicBezTo>
                        <a:pt x="3" y="94"/>
                        <a:pt x="3" y="94"/>
                        <a:pt x="3" y="94"/>
                      </a:cubicBezTo>
                      <a:cubicBezTo>
                        <a:pt x="3" y="94"/>
                        <a:pt x="2" y="94"/>
                        <a:pt x="1" y="93"/>
                      </a:cubicBezTo>
                      <a:cubicBezTo>
                        <a:pt x="0" y="91"/>
                        <a:pt x="0" y="91"/>
                        <a:pt x="0" y="91"/>
                      </a:cubicBezTo>
                      <a:cubicBezTo>
                        <a:pt x="0" y="90"/>
                        <a:pt x="0" y="89"/>
                        <a:pt x="1" y="89"/>
                      </a:cubicBezTo>
                      <a:cubicBezTo>
                        <a:pt x="152" y="1"/>
                        <a:pt x="152" y="1"/>
                        <a:pt x="152" y="1"/>
                      </a:cubicBezTo>
                      <a:cubicBezTo>
                        <a:pt x="152" y="0"/>
                        <a:pt x="154" y="0"/>
                        <a:pt x="154" y="1"/>
                      </a:cubicBezTo>
                      <a:close/>
                    </a:path>
                  </a:pathLst>
                </a:custGeom>
                <a:solidFill>
                  <a:srgbClr val="BCBD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2" name="Google Shape;222;p12"/>
                <p:cNvSpPr/>
                <p:nvPr/>
              </p:nvSpPr>
              <p:spPr>
                <a:xfrm>
                  <a:off x="128" y="1406"/>
                  <a:ext cx="12" cy="12"/>
                </a:xfrm>
                <a:custGeom>
                  <a:avLst/>
                  <a:gdLst/>
                  <a:ahLst/>
                  <a:cxnLst/>
                  <a:rect l="l" t="t" r="r" b="b"/>
                  <a:pathLst>
                    <a:path w="49" h="50" extrusionOk="0">
                      <a:moveTo>
                        <a:pt x="2" y="26"/>
                      </a:moveTo>
                      <a:cubicBezTo>
                        <a:pt x="0" y="15"/>
                        <a:pt x="7" y="3"/>
                        <a:pt x="17" y="0"/>
                      </a:cubicBezTo>
                      <a:cubicBezTo>
                        <a:pt x="24" y="25"/>
                        <a:pt x="24" y="25"/>
                        <a:pt x="24" y="25"/>
                      </a:cubicBezTo>
                      <a:cubicBezTo>
                        <a:pt x="36" y="3"/>
                        <a:pt x="36" y="3"/>
                        <a:pt x="36" y="3"/>
                      </a:cubicBezTo>
                      <a:cubicBezTo>
                        <a:pt x="38" y="5"/>
                        <a:pt x="40" y="7"/>
                        <a:pt x="41" y="9"/>
                      </a:cubicBezTo>
                      <a:cubicBezTo>
                        <a:pt x="42" y="9"/>
                        <a:pt x="42" y="10"/>
                        <a:pt x="43" y="11"/>
                      </a:cubicBezTo>
                      <a:cubicBezTo>
                        <a:pt x="44" y="13"/>
                        <a:pt x="45" y="15"/>
                        <a:pt x="46" y="18"/>
                      </a:cubicBezTo>
                      <a:cubicBezTo>
                        <a:pt x="49" y="31"/>
                        <a:pt x="42" y="44"/>
                        <a:pt x="30" y="47"/>
                      </a:cubicBezTo>
                      <a:cubicBezTo>
                        <a:pt x="18" y="50"/>
                        <a:pt x="5" y="42"/>
                        <a:pt x="2" y="29"/>
                      </a:cubicBezTo>
                      <a:cubicBezTo>
                        <a:pt x="2" y="28"/>
                        <a:pt x="2" y="27"/>
                        <a:pt x="2" y="26"/>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3" name="Google Shape;223;p12"/>
                <p:cNvSpPr/>
                <p:nvPr/>
              </p:nvSpPr>
              <p:spPr>
                <a:xfrm>
                  <a:off x="133" y="1405"/>
                  <a:ext cx="4" cy="6"/>
                </a:xfrm>
                <a:custGeom>
                  <a:avLst/>
                  <a:gdLst/>
                  <a:ahLst/>
                  <a:cxnLst/>
                  <a:rect l="l" t="t" r="r" b="b"/>
                  <a:pathLst>
                    <a:path w="18" h="26" extrusionOk="0">
                      <a:moveTo>
                        <a:pt x="18" y="4"/>
                      </a:moveTo>
                      <a:cubicBezTo>
                        <a:pt x="18" y="4"/>
                        <a:pt x="18" y="4"/>
                        <a:pt x="18" y="4"/>
                      </a:cubicBezTo>
                      <a:cubicBezTo>
                        <a:pt x="15" y="2"/>
                        <a:pt x="12" y="1"/>
                        <a:pt x="9" y="1"/>
                      </a:cubicBezTo>
                      <a:cubicBezTo>
                        <a:pt x="6" y="0"/>
                        <a:pt x="3" y="0"/>
                        <a:pt x="0" y="1"/>
                      </a:cubicBezTo>
                      <a:cubicBezTo>
                        <a:pt x="0" y="1"/>
                        <a:pt x="0" y="1"/>
                        <a:pt x="0" y="1"/>
                      </a:cubicBezTo>
                      <a:cubicBezTo>
                        <a:pt x="6" y="26"/>
                        <a:pt x="6" y="26"/>
                        <a:pt x="6" y="26"/>
                      </a:cubicBezTo>
                      <a:lnTo>
                        <a:pt x="18" y="4"/>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4" name="Google Shape;224;p12"/>
                <p:cNvSpPr/>
                <p:nvPr/>
              </p:nvSpPr>
              <p:spPr>
                <a:xfrm>
                  <a:off x="33" y="1475"/>
                  <a:ext cx="4" cy="4"/>
                </a:xfrm>
                <a:custGeom>
                  <a:avLst/>
                  <a:gdLst/>
                  <a:ahLst/>
                  <a:cxnLst/>
                  <a:rect l="l" t="t" r="r" b="b"/>
                  <a:pathLst>
                    <a:path w="4" h="4" extrusionOk="0">
                      <a:moveTo>
                        <a:pt x="4" y="3"/>
                      </a:moveTo>
                      <a:lnTo>
                        <a:pt x="2" y="4"/>
                      </a:lnTo>
                      <a:lnTo>
                        <a:pt x="0" y="2"/>
                      </a:lnTo>
                      <a:lnTo>
                        <a:pt x="3" y="0"/>
                      </a:lnTo>
                      <a:lnTo>
                        <a:pt x="4" y="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5" name="Google Shape;225;p12"/>
                <p:cNvSpPr/>
                <p:nvPr/>
              </p:nvSpPr>
              <p:spPr>
                <a:xfrm>
                  <a:off x="37" y="1472"/>
                  <a:ext cx="4" cy="5"/>
                </a:xfrm>
                <a:custGeom>
                  <a:avLst/>
                  <a:gdLst/>
                  <a:ahLst/>
                  <a:cxnLst/>
                  <a:rect l="l" t="t" r="r" b="b"/>
                  <a:pathLst>
                    <a:path w="4" h="5" extrusionOk="0">
                      <a:moveTo>
                        <a:pt x="4" y="3"/>
                      </a:moveTo>
                      <a:lnTo>
                        <a:pt x="2" y="5"/>
                      </a:lnTo>
                      <a:lnTo>
                        <a:pt x="0" y="1"/>
                      </a:lnTo>
                      <a:lnTo>
                        <a:pt x="2" y="0"/>
                      </a:lnTo>
                      <a:lnTo>
                        <a:pt x="4" y="3"/>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6" name="Google Shape;226;p12"/>
                <p:cNvSpPr/>
                <p:nvPr/>
              </p:nvSpPr>
              <p:spPr>
                <a:xfrm>
                  <a:off x="42" y="1470"/>
                  <a:ext cx="4" cy="4"/>
                </a:xfrm>
                <a:custGeom>
                  <a:avLst/>
                  <a:gdLst/>
                  <a:ahLst/>
                  <a:cxnLst/>
                  <a:rect l="l" t="t" r="r" b="b"/>
                  <a:pathLst>
                    <a:path w="4" h="4" extrusionOk="0">
                      <a:moveTo>
                        <a:pt x="4" y="3"/>
                      </a:moveTo>
                      <a:lnTo>
                        <a:pt x="1" y="4"/>
                      </a:lnTo>
                      <a:lnTo>
                        <a:pt x="0" y="2"/>
                      </a:lnTo>
                      <a:lnTo>
                        <a:pt x="2" y="0"/>
                      </a:lnTo>
                      <a:lnTo>
                        <a:pt x="4" y="3"/>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7" name="Google Shape;227;p12"/>
                <p:cNvSpPr/>
                <p:nvPr/>
              </p:nvSpPr>
              <p:spPr>
                <a:xfrm>
                  <a:off x="43" y="1461"/>
                  <a:ext cx="7" cy="11"/>
                </a:xfrm>
                <a:custGeom>
                  <a:avLst/>
                  <a:gdLst/>
                  <a:ahLst/>
                  <a:cxnLst/>
                  <a:rect l="l" t="t" r="r" b="b"/>
                  <a:pathLst>
                    <a:path w="7" h="11" extrusionOk="0">
                      <a:moveTo>
                        <a:pt x="7" y="9"/>
                      </a:moveTo>
                      <a:lnTo>
                        <a:pt x="5" y="11"/>
                      </a:lnTo>
                      <a:lnTo>
                        <a:pt x="0" y="2"/>
                      </a:lnTo>
                      <a:lnTo>
                        <a:pt x="2" y="0"/>
                      </a:lnTo>
                      <a:lnTo>
                        <a:pt x="7" y="9"/>
                      </a:ln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8" name="Google Shape;228;p12"/>
                <p:cNvSpPr/>
                <p:nvPr/>
              </p:nvSpPr>
              <p:spPr>
                <a:xfrm>
                  <a:off x="45" y="1455"/>
                  <a:ext cx="10" cy="14"/>
                </a:xfrm>
                <a:custGeom>
                  <a:avLst/>
                  <a:gdLst/>
                  <a:ahLst/>
                  <a:cxnLst/>
                  <a:rect l="l" t="t" r="r" b="b"/>
                  <a:pathLst>
                    <a:path w="10" h="14" extrusionOk="0">
                      <a:moveTo>
                        <a:pt x="10" y="13"/>
                      </a:moveTo>
                      <a:lnTo>
                        <a:pt x="7" y="14"/>
                      </a:lnTo>
                      <a:lnTo>
                        <a:pt x="0" y="1"/>
                      </a:lnTo>
                      <a:lnTo>
                        <a:pt x="2" y="0"/>
                      </a:lnTo>
                      <a:lnTo>
                        <a:pt x="10" y="1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9" name="Google Shape;229;p12"/>
                <p:cNvSpPr/>
                <p:nvPr/>
              </p:nvSpPr>
              <p:spPr>
                <a:xfrm>
                  <a:off x="53" y="1459"/>
                  <a:ext cx="6" cy="8"/>
                </a:xfrm>
                <a:custGeom>
                  <a:avLst/>
                  <a:gdLst/>
                  <a:ahLst/>
                  <a:cxnLst/>
                  <a:rect l="l" t="t" r="r" b="b"/>
                  <a:pathLst>
                    <a:path w="6" h="8" extrusionOk="0">
                      <a:moveTo>
                        <a:pt x="6" y="6"/>
                      </a:moveTo>
                      <a:lnTo>
                        <a:pt x="4" y="8"/>
                      </a:lnTo>
                      <a:lnTo>
                        <a:pt x="0" y="1"/>
                      </a:lnTo>
                      <a:lnTo>
                        <a:pt x="2" y="0"/>
                      </a:lnTo>
                      <a:lnTo>
                        <a:pt x="6" y="6"/>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0" name="Google Shape;230;p12"/>
                <p:cNvSpPr/>
                <p:nvPr/>
              </p:nvSpPr>
              <p:spPr>
                <a:xfrm>
                  <a:off x="52" y="1448"/>
                  <a:ext cx="11" cy="16"/>
                </a:xfrm>
                <a:custGeom>
                  <a:avLst/>
                  <a:gdLst/>
                  <a:ahLst/>
                  <a:cxnLst/>
                  <a:rect l="l" t="t" r="r" b="b"/>
                  <a:pathLst>
                    <a:path w="11" h="16" extrusionOk="0">
                      <a:moveTo>
                        <a:pt x="11" y="15"/>
                      </a:moveTo>
                      <a:lnTo>
                        <a:pt x="9" y="16"/>
                      </a:lnTo>
                      <a:lnTo>
                        <a:pt x="0" y="1"/>
                      </a:lnTo>
                      <a:lnTo>
                        <a:pt x="3" y="0"/>
                      </a:lnTo>
                      <a:lnTo>
                        <a:pt x="11" y="15"/>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1" name="Google Shape;231;p12"/>
                <p:cNvSpPr/>
                <p:nvPr/>
              </p:nvSpPr>
              <p:spPr>
                <a:xfrm>
                  <a:off x="60" y="1451"/>
                  <a:ext cx="8" cy="10"/>
                </a:xfrm>
                <a:custGeom>
                  <a:avLst/>
                  <a:gdLst/>
                  <a:ahLst/>
                  <a:cxnLst/>
                  <a:rect l="l" t="t" r="r" b="b"/>
                  <a:pathLst>
                    <a:path w="8" h="10" extrusionOk="0">
                      <a:moveTo>
                        <a:pt x="8" y="9"/>
                      </a:moveTo>
                      <a:lnTo>
                        <a:pt x="6" y="10"/>
                      </a:lnTo>
                      <a:lnTo>
                        <a:pt x="0" y="1"/>
                      </a:lnTo>
                      <a:lnTo>
                        <a:pt x="3" y="0"/>
                      </a:lnTo>
                      <a:lnTo>
                        <a:pt x="8" y="9"/>
                      </a:ln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2" name="Google Shape;232;p12"/>
                <p:cNvSpPr/>
                <p:nvPr/>
              </p:nvSpPr>
              <p:spPr>
                <a:xfrm>
                  <a:off x="68" y="1455"/>
                  <a:ext cx="4" cy="4"/>
                </a:xfrm>
                <a:custGeom>
                  <a:avLst/>
                  <a:gdLst/>
                  <a:ahLst/>
                  <a:cxnLst/>
                  <a:rect l="l" t="t" r="r" b="b"/>
                  <a:pathLst>
                    <a:path w="4" h="4" extrusionOk="0">
                      <a:moveTo>
                        <a:pt x="4" y="2"/>
                      </a:moveTo>
                      <a:lnTo>
                        <a:pt x="2" y="4"/>
                      </a:lnTo>
                      <a:lnTo>
                        <a:pt x="0" y="1"/>
                      </a:lnTo>
                      <a:lnTo>
                        <a:pt x="3" y="0"/>
                      </a:lnTo>
                      <a:lnTo>
                        <a:pt x="4" y="2"/>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3" name="Google Shape;233;p12"/>
                <p:cNvSpPr/>
                <p:nvPr/>
              </p:nvSpPr>
              <p:spPr>
                <a:xfrm>
                  <a:off x="68" y="1444"/>
                  <a:ext cx="9" cy="12"/>
                </a:xfrm>
                <a:custGeom>
                  <a:avLst/>
                  <a:gdLst/>
                  <a:ahLst/>
                  <a:cxnLst/>
                  <a:rect l="l" t="t" r="r" b="b"/>
                  <a:pathLst>
                    <a:path w="9" h="12" extrusionOk="0">
                      <a:moveTo>
                        <a:pt x="9" y="11"/>
                      </a:moveTo>
                      <a:lnTo>
                        <a:pt x="6" y="12"/>
                      </a:lnTo>
                      <a:lnTo>
                        <a:pt x="0" y="2"/>
                      </a:lnTo>
                      <a:lnTo>
                        <a:pt x="3" y="0"/>
                      </a:lnTo>
                      <a:lnTo>
                        <a:pt x="9" y="11"/>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4" name="Google Shape;234;p12"/>
                <p:cNvSpPr/>
                <p:nvPr/>
              </p:nvSpPr>
              <p:spPr>
                <a:xfrm>
                  <a:off x="71" y="1439"/>
                  <a:ext cx="10" cy="15"/>
                </a:xfrm>
                <a:custGeom>
                  <a:avLst/>
                  <a:gdLst/>
                  <a:ahLst/>
                  <a:cxnLst/>
                  <a:rect l="l" t="t" r="r" b="b"/>
                  <a:pathLst>
                    <a:path w="10" h="15" extrusionOk="0">
                      <a:moveTo>
                        <a:pt x="10" y="13"/>
                      </a:moveTo>
                      <a:lnTo>
                        <a:pt x="8" y="15"/>
                      </a:lnTo>
                      <a:lnTo>
                        <a:pt x="0" y="2"/>
                      </a:lnTo>
                      <a:lnTo>
                        <a:pt x="3" y="0"/>
                      </a:lnTo>
                      <a:lnTo>
                        <a:pt x="10" y="13"/>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5" name="Google Shape;235;p12"/>
                <p:cNvSpPr/>
                <p:nvPr/>
              </p:nvSpPr>
              <p:spPr>
                <a:xfrm>
                  <a:off x="75" y="1435"/>
                  <a:ext cx="11" cy="16"/>
                </a:xfrm>
                <a:custGeom>
                  <a:avLst/>
                  <a:gdLst/>
                  <a:ahLst/>
                  <a:cxnLst/>
                  <a:rect l="l" t="t" r="r" b="b"/>
                  <a:pathLst>
                    <a:path w="11" h="16" extrusionOk="0">
                      <a:moveTo>
                        <a:pt x="11" y="14"/>
                      </a:moveTo>
                      <a:lnTo>
                        <a:pt x="8" y="16"/>
                      </a:lnTo>
                      <a:lnTo>
                        <a:pt x="0" y="1"/>
                      </a:lnTo>
                      <a:lnTo>
                        <a:pt x="2" y="0"/>
                      </a:lnTo>
                      <a:lnTo>
                        <a:pt x="11" y="14"/>
                      </a:ln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6" name="Google Shape;236;p12"/>
                <p:cNvSpPr/>
                <p:nvPr/>
              </p:nvSpPr>
              <p:spPr>
                <a:xfrm>
                  <a:off x="34" y="1435"/>
                  <a:ext cx="42" cy="41"/>
                </a:xfrm>
                <a:custGeom>
                  <a:avLst/>
                  <a:gdLst/>
                  <a:ahLst/>
                  <a:cxnLst/>
                  <a:rect l="l" t="t" r="r" b="b"/>
                  <a:pathLst>
                    <a:path w="42" h="41" extrusionOk="0">
                      <a:moveTo>
                        <a:pt x="36" y="21"/>
                      </a:moveTo>
                      <a:lnTo>
                        <a:pt x="27" y="17"/>
                      </a:lnTo>
                      <a:lnTo>
                        <a:pt x="20" y="14"/>
                      </a:lnTo>
                      <a:lnTo>
                        <a:pt x="21" y="25"/>
                      </a:lnTo>
                      <a:lnTo>
                        <a:pt x="12" y="21"/>
                      </a:lnTo>
                      <a:lnTo>
                        <a:pt x="10" y="27"/>
                      </a:lnTo>
                      <a:lnTo>
                        <a:pt x="10" y="36"/>
                      </a:lnTo>
                      <a:lnTo>
                        <a:pt x="4" y="38"/>
                      </a:lnTo>
                      <a:lnTo>
                        <a:pt x="1" y="41"/>
                      </a:lnTo>
                      <a:lnTo>
                        <a:pt x="0" y="41"/>
                      </a:lnTo>
                      <a:lnTo>
                        <a:pt x="4" y="37"/>
                      </a:lnTo>
                      <a:lnTo>
                        <a:pt x="9" y="35"/>
                      </a:lnTo>
                      <a:lnTo>
                        <a:pt x="9" y="27"/>
                      </a:lnTo>
                      <a:lnTo>
                        <a:pt x="12" y="20"/>
                      </a:lnTo>
                      <a:lnTo>
                        <a:pt x="20" y="24"/>
                      </a:lnTo>
                      <a:lnTo>
                        <a:pt x="19" y="13"/>
                      </a:lnTo>
                      <a:lnTo>
                        <a:pt x="28" y="16"/>
                      </a:lnTo>
                      <a:lnTo>
                        <a:pt x="35" y="20"/>
                      </a:lnTo>
                      <a:lnTo>
                        <a:pt x="35" y="10"/>
                      </a:lnTo>
                      <a:lnTo>
                        <a:pt x="38" y="5"/>
                      </a:lnTo>
                      <a:lnTo>
                        <a:pt x="41" y="0"/>
                      </a:lnTo>
                      <a:lnTo>
                        <a:pt x="42" y="1"/>
                      </a:lnTo>
                      <a:lnTo>
                        <a:pt x="39" y="5"/>
                      </a:lnTo>
                      <a:lnTo>
                        <a:pt x="36" y="10"/>
                      </a:lnTo>
                      <a:lnTo>
                        <a:pt x="36" y="21"/>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237;p12"/>
                <p:cNvSpPr/>
                <p:nvPr/>
              </p:nvSpPr>
              <p:spPr>
                <a:xfrm>
                  <a:off x="33" y="1475"/>
                  <a:ext cx="2" cy="2"/>
                </a:xfrm>
                <a:custGeom>
                  <a:avLst/>
                  <a:gdLst/>
                  <a:ahLst/>
                  <a:cxnLst/>
                  <a:rect l="l" t="t" r="r" b="b"/>
                  <a:pathLst>
                    <a:path w="9" h="9" extrusionOk="0">
                      <a:moveTo>
                        <a:pt x="8" y="3"/>
                      </a:moveTo>
                      <a:cubicBezTo>
                        <a:pt x="9" y="5"/>
                        <a:pt x="8" y="7"/>
                        <a:pt x="6" y="8"/>
                      </a:cubicBezTo>
                      <a:cubicBezTo>
                        <a:pt x="4" y="9"/>
                        <a:pt x="2" y="9"/>
                        <a:pt x="1" y="7"/>
                      </a:cubicBezTo>
                      <a:cubicBezTo>
                        <a:pt x="0" y="5"/>
                        <a:pt x="1" y="3"/>
                        <a:pt x="2" y="2"/>
                      </a:cubicBezTo>
                      <a:cubicBezTo>
                        <a:pt x="4" y="0"/>
                        <a:pt x="7" y="1"/>
                        <a:pt x="8"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238;p12"/>
                <p:cNvSpPr/>
                <p:nvPr/>
              </p:nvSpPr>
              <p:spPr>
                <a:xfrm>
                  <a:off x="37" y="1471"/>
                  <a:ext cx="2" cy="2"/>
                </a:xfrm>
                <a:custGeom>
                  <a:avLst/>
                  <a:gdLst/>
                  <a:ahLst/>
                  <a:cxnLst/>
                  <a:rect l="l" t="t" r="r" b="b"/>
                  <a:pathLst>
                    <a:path w="9" h="9" extrusionOk="0">
                      <a:moveTo>
                        <a:pt x="7" y="3"/>
                      </a:moveTo>
                      <a:cubicBezTo>
                        <a:pt x="9" y="5"/>
                        <a:pt x="8" y="7"/>
                        <a:pt x="6" y="8"/>
                      </a:cubicBezTo>
                      <a:cubicBezTo>
                        <a:pt x="4" y="9"/>
                        <a:pt x="2" y="8"/>
                        <a:pt x="1" y="7"/>
                      </a:cubicBezTo>
                      <a:cubicBezTo>
                        <a:pt x="0" y="5"/>
                        <a:pt x="0" y="2"/>
                        <a:pt x="2" y="1"/>
                      </a:cubicBezTo>
                      <a:cubicBezTo>
                        <a:pt x="4" y="0"/>
                        <a:pt x="6" y="1"/>
                        <a:pt x="7"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12"/>
                <p:cNvSpPr/>
                <p:nvPr/>
              </p:nvSpPr>
              <p:spPr>
                <a:xfrm>
                  <a:off x="42" y="1470"/>
                  <a:ext cx="2" cy="2"/>
                </a:xfrm>
                <a:custGeom>
                  <a:avLst/>
                  <a:gdLst/>
                  <a:ahLst/>
                  <a:cxnLst/>
                  <a:rect l="l" t="t" r="r" b="b"/>
                  <a:pathLst>
                    <a:path w="8" h="9" extrusionOk="0">
                      <a:moveTo>
                        <a:pt x="7" y="3"/>
                      </a:moveTo>
                      <a:cubicBezTo>
                        <a:pt x="8" y="5"/>
                        <a:pt x="8" y="7"/>
                        <a:pt x="6" y="8"/>
                      </a:cubicBezTo>
                      <a:cubicBezTo>
                        <a:pt x="4" y="9"/>
                        <a:pt x="2" y="9"/>
                        <a:pt x="1" y="7"/>
                      </a:cubicBezTo>
                      <a:cubicBezTo>
                        <a:pt x="0" y="5"/>
                        <a:pt x="0" y="3"/>
                        <a:pt x="2" y="1"/>
                      </a:cubicBezTo>
                      <a:cubicBezTo>
                        <a:pt x="4" y="0"/>
                        <a:pt x="6" y="1"/>
                        <a:pt x="7"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0" name="Google Shape;240;p12"/>
                <p:cNvSpPr/>
                <p:nvPr/>
              </p:nvSpPr>
              <p:spPr>
                <a:xfrm>
                  <a:off x="43" y="1461"/>
                  <a:ext cx="2" cy="2"/>
                </a:xfrm>
                <a:custGeom>
                  <a:avLst/>
                  <a:gdLst/>
                  <a:ahLst/>
                  <a:cxnLst/>
                  <a:rect l="l" t="t" r="r" b="b"/>
                  <a:pathLst>
                    <a:path w="9" h="9" extrusionOk="0">
                      <a:moveTo>
                        <a:pt x="7" y="3"/>
                      </a:moveTo>
                      <a:cubicBezTo>
                        <a:pt x="9" y="5"/>
                        <a:pt x="8" y="7"/>
                        <a:pt x="6" y="8"/>
                      </a:cubicBezTo>
                      <a:cubicBezTo>
                        <a:pt x="4" y="9"/>
                        <a:pt x="2" y="9"/>
                        <a:pt x="1" y="7"/>
                      </a:cubicBezTo>
                      <a:cubicBezTo>
                        <a:pt x="0" y="5"/>
                        <a:pt x="0" y="3"/>
                        <a:pt x="2" y="2"/>
                      </a:cubicBezTo>
                      <a:cubicBezTo>
                        <a:pt x="4" y="0"/>
                        <a:pt x="6" y="1"/>
                        <a:pt x="7"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1" name="Google Shape;241;p12"/>
                <p:cNvSpPr/>
                <p:nvPr/>
              </p:nvSpPr>
              <p:spPr>
                <a:xfrm>
                  <a:off x="45" y="1455"/>
                  <a:ext cx="2" cy="2"/>
                </a:xfrm>
                <a:custGeom>
                  <a:avLst/>
                  <a:gdLst/>
                  <a:ahLst/>
                  <a:cxnLst/>
                  <a:rect l="l" t="t" r="r" b="b"/>
                  <a:pathLst>
                    <a:path w="9" h="9" extrusionOk="0">
                      <a:moveTo>
                        <a:pt x="8" y="3"/>
                      </a:moveTo>
                      <a:cubicBezTo>
                        <a:pt x="9" y="5"/>
                        <a:pt x="8" y="7"/>
                        <a:pt x="7" y="8"/>
                      </a:cubicBezTo>
                      <a:cubicBezTo>
                        <a:pt x="5" y="9"/>
                        <a:pt x="2" y="9"/>
                        <a:pt x="1" y="7"/>
                      </a:cubicBezTo>
                      <a:cubicBezTo>
                        <a:pt x="0" y="5"/>
                        <a:pt x="1" y="3"/>
                        <a:pt x="3" y="1"/>
                      </a:cubicBezTo>
                      <a:cubicBezTo>
                        <a:pt x="5" y="0"/>
                        <a:pt x="7" y="1"/>
                        <a:pt x="8"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12"/>
                <p:cNvSpPr/>
                <p:nvPr/>
              </p:nvSpPr>
              <p:spPr>
                <a:xfrm>
                  <a:off x="53" y="1458"/>
                  <a:ext cx="2" cy="2"/>
                </a:xfrm>
                <a:custGeom>
                  <a:avLst/>
                  <a:gdLst/>
                  <a:ahLst/>
                  <a:cxnLst/>
                  <a:rect l="l" t="t" r="r" b="b"/>
                  <a:pathLst>
                    <a:path w="9" h="8" extrusionOk="0">
                      <a:moveTo>
                        <a:pt x="8" y="2"/>
                      </a:moveTo>
                      <a:cubicBezTo>
                        <a:pt x="9" y="4"/>
                        <a:pt x="9" y="6"/>
                        <a:pt x="7" y="7"/>
                      </a:cubicBezTo>
                      <a:cubicBezTo>
                        <a:pt x="5" y="8"/>
                        <a:pt x="3" y="8"/>
                        <a:pt x="2" y="6"/>
                      </a:cubicBezTo>
                      <a:cubicBezTo>
                        <a:pt x="0" y="4"/>
                        <a:pt x="1" y="2"/>
                        <a:pt x="3" y="1"/>
                      </a:cubicBezTo>
                      <a:cubicBezTo>
                        <a:pt x="5" y="0"/>
                        <a:pt x="7" y="0"/>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3" name="Google Shape;243;p12"/>
                <p:cNvSpPr/>
                <p:nvPr/>
              </p:nvSpPr>
              <p:spPr>
                <a:xfrm>
                  <a:off x="53" y="1448"/>
                  <a:ext cx="2" cy="1"/>
                </a:xfrm>
                <a:custGeom>
                  <a:avLst/>
                  <a:gdLst/>
                  <a:ahLst/>
                  <a:cxnLst/>
                  <a:rect l="l" t="t" r="r" b="b"/>
                  <a:pathLst>
                    <a:path w="9" h="8" extrusionOk="0">
                      <a:moveTo>
                        <a:pt x="8" y="2"/>
                      </a:moveTo>
                      <a:cubicBezTo>
                        <a:pt x="9" y="4"/>
                        <a:pt x="8" y="6"/>
                        <a:pt x="6" y="7"/>
                      </a:cubicBezTo>
                      <a:cubicBezTo>
                        <a:pt x="4" y="8"/>
                        <a:pt x="2" y="8"/>
                        <a:pt x="1" y="6"/>
                      </a:cubicBezTo>
                      <a:cubicBezTo>
                        <a:pt x="0" y="4"/>
                        <a:pt x="0" y="2"/>
                        <a:pt x="2" y="1"/>
                      </a:cubicBezTo>
                      <a:cubicBezTo>
                        <a:pt x="4" y="0"/>
                        <a:pt x="6" y="0"/>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12"/>
                <p:cNvSpPr/>
                <p:nvPr/>
              </p:nvSpPr>
              <p:spPr>
                <a:xfrm>
                  <a:off x="60" y="1450"/>
                  <a:ext cx="2" cy="2"/>
                </a:xfrm>
                <a:custGeom>
                  <a:avLst/>
                  <a:gdLst/>
                  <a:ahLst/>
                  <a:cxnLst/>
                  <a:rect l="l" t="t" r="r" b="b"/>
                  <a:pathLst>
                    <a:path w="9" h="8" extrusionOk="0">
                      <a:moveTo>
                        <a:pt x="8" y="2"/>
                      </a:moveTo>
                      <a:cubicBezTo>
                        <a:pt x="9" y="4"/>
                        <a:pt x="8" y="6"/>
                        <a:pt x="7" y="7"/>
                      </a:cubicBezTo>
                      <a:cubicBezTo>
                        <a:pt x="5" y="8"/>
                        <a:pt x="2" y="8"/>
                        <a:pt x="1" y="6"/>
                      </a:cubicBezTo>
                      <a:cubicBezTo>
                        <a:pt x="0" y="4"/>
                        <a:pt x="1" y="2"/>
                        <a:pt x="3" y="1"/>
                      </a:cubicBezTo>
                      <a:cubicBezTo>
                        <a:pt x="5" y="0"/>
                        <a:pt x="7" y="0"/>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5" name="Google Shape;245;p12"/>
                <p:cNvSpPr/>
                <p:nvPr/>
              </p:nvSpPr>
              <p:spPr>
                <a:xfrm>
                  <a:off x="69" y="1454"/>
                  <a:ext cx="2" cy="2"/>
                </a:xfrm>
                <a:custGeom>
                  <a:avLst/>
                  <a:gdLst/>
                  <a:ahLst/>
                  <a:cxnLst/>
                  <a:rect l="l" t="t" r="r" b="b"/>
                  <a:pathLst>
                    <a:path w="9" h="9" extrusionOk="0">
                      <a:moveTo>
                        <a:pt x="8" y="2"/>
                      </a:moveTo>
                      <a:cubicBezTo>
                        <a:pt x="9" y="4"/>
                        <a:pt x="8" y="7"/>
                        <a:pt x="6" y="8"/>
                      </a:cubicBezTo>
                      <a:cubicBezTo>
                        <a:pt x="4" y="9"/>
                        <a:pt x="2" y="8"/>
                        <a:pt x="1" y="6"/>
                      </a:cubicBezTo>
                      <a:cubicBezTo>
                        <a:pt x="0" y="5"/>
                        <a:pt x="0" y="2"/>
                        <a:pt x="2" y="1"/>
                      </a:cubicBezTo>
                      <a:cubicBezTo>
                        <a:pt x="4" y="0"/>
                        <a:pt x="6" y="1"/>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6" name="Google Shape;246;p12"/>
                <p:cNvSpPr/>
                <p:nvPr/>
              </p:nvSpPr>
              <p:spPr>
                <a:xfrm>
                  <a:off x="68" y="1444"/>
                  <a:ext cx="2" cy="2"/>
                </a:xfrm>
                <a:custGeom>
                  <a:avLst/>
                  <a:gdLst/>
                  <a:ahLst/>
                  <a:cxnLst/>
                  <a:rect l="l" t="t" r="r" b="b"/>
                  <a:pathLst>
                    <a:path w="9" h="9" extrusionOk="0">
                      <a:moveTo>
                        <a:pt x="8" y="2"/>
                      </a:moveTo>
                      <a:cubicBezTo>
                        <a:pt x="9" y="4"/>
                        <a:pt x="8" y="6"/>
                        <a:pt x="7" y="8"/>
                      </a:cubicBezTo>
                      <a:cubicBezTo>
                        <a:pt x="5" y="9"/>
                        <a:pt x="2" y="8"/>
                        <a:pt x="1" y="6"/>
                      </a:cubicBezTo>
                      <a:cubicBezTo>
                        <a:pt x="0" y="4"/>
                        <a:pt x="1" y="2"/>
                        <a:pt x="3" y="1"/>
                      </a:cubicBezTo>
                      <a:cubicBezTo>
                        <a:pt x="5" y="0"/>
                        <a:pt x="7" y="0"/>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12"/>
                <p:cNvSpPr/>
                <p:nvPr/>
              </p:nvSpPr>
              <p:spPr>
                <a:xfrm>
                  <a:off x="71" y="1439"/>
                  <a:ext cx="2" cy="2"/>
                </a:xfrm>
                <a:custGeom>
                  <a:avLst/>
                  <a:gdLst/>
                  <a:ahLst/>
                  <a:cxnLst/>
                  <a:rect l="l" t="t" r="r" b="b"/>
                  <a:pathLst>
                    <a:path w="9" h="9" extrusionOk="0">
                      <a:moveTo>
                        <a:pt x="8" y="3"/>
                      </a:moveTo>
                      <a:cubicBezTo>
                        <a:pt x="9" y="5"/>
                        <a:pt x="9" y="7"/>
                        <a:pt x="7" y="8"/>
                      </a:cubicBezTo>
                      <a:cubicBezTo>
                        <a:pt x="5" y="9"/>
                        <a:pt x="3" y="9"/>
                        <a:pt x="2" y="7"/>
                      </a:cubicBezTo>
                      <a:cubicBezTo>
                        <a:pt x="0" y="5"/>
                        <a:pt x="1" y="3"/>
                        <a:pt x="3" y="2"/>
                      </a:cubicBezTo>
                      <a:cubicBezTo>
                        <a:pt x="5" y="0"/>
                        <a:pt x="7" y="1"/>
                        <a:pt x="8"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8" name="Google Shape;248;p12"/>
                <p:cNvSpPr/>
                <p:nvPr/>
              </p:nvSpPr>
              <p:spPr>
                <a:xfrm>
                  <a:off x="75" y="1435"/>
                  <a:ext cx="2" cy="2"/>
                </a:xfrm>
                <a:custGeom>
                  <a:avLst/>
                  <a:gdLst/>
                  <a:ahLst/>
                  <a:cxnLst/>
                  <a:rect l="l" t="t" r="r" b="b"/>
                  <a:pathLst>
                    <a:path w="9" h="9" extrusionOk="0">
                      <a:moveTo>
                        <a:pt x="8" y="2"/>
                      </a:moveTo>
                      <a:cubicBezTo>
                        <a:pt x="9" y="4"/>
                        <a:pt x="9" y="6"/>
                        <a:pt x="7" y="7"/>
                      </a:cubicBezTo>
                      <a:cubicBezTo>
                        <a:pt x="5" y="9"/>
                        <a:pt x="3" y="8"/>
                        <a:pt x="2" y="6"/>
                      </a:cubicBezTo>
                      <a:cubicBezTo>
                        <a:pt x="0" y="4"/>
                        <a:pt x="1" y="2"/>
                        <a:pt x="3" y="1"/>
                      </a:cubicBezTo>
                      <a:cubicBezTo>
                        <a:pt x="5" y="0"/>
                        <a:pt x="7" y="0"/>
                        <a:pt x="8"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9" name="Google Shape;249;p12"/>
                <p:cNvSpPr/>
                <p:nvPr/>
              </p:nvSpPr>
              <p:spPr>
                <a:xfrm>
                  <a:off x="66" y="1628"/>
                  <a:ext cx="1" cy="1"/>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0" name="Google Shape;250;p12"/>
                <p:cNvSpPr/>
                <p:nvPr/>
              </p:nvSpPr>
              <p:spPr>
                <a:xfrm>
                  <a:off x="35" y="1571"/>
                  <a:ext cx="39" cy="58"/>
                </a:xfrm>
                <a:custGeom>
                  <a:avLst/>
                  <a:gdLst/>
                  <a:ahLst/>
                  <a:cxnLst/>
                  <a:rect l="l" t="t" r="r" b="b"/>
                  <a:pathLst>
                    <a:path w="164" h="245" extrusionOk="0">
                      <a:moveTo>
                        <a:pt x="124" y="245"/>
                      </a:moveTo>
                      <a:cubicBezTo>
                        <a:pt x="129" y="243"/>
                        <a:pt x="129" y="243"/>
                        <a:pt x="129" y="243"/>
                      </a:cubicBezTo>
                      <a:cubicBezTo>
                        <a:pt x="131" y="241"/>
                        <a:pt x="133" y="239"/>
                        <a:pt x="133" y="236"/>
                      </a:cubicBezTo>
                      <a:cubicBezTo>
                        <a:pt x="163" y="83"/>
                        <a:pt x="163" y="83"/>
                        <a:pt x="163" y="83"/>
                      </a:cubicBezTo>
                      <a:cubicBezTo>
                        <a:pt x="164" y="77"/>
                        <a:pt x="160" y="69"/>
                        <a:pt x="154" y="66"/>
                      </a:cubicBezTo>
                      <a:cubicBezTo>
                        <a:pt x="13" y="1"/>
                        <a:pt x="13" y="1"/>
                        <a:pt x="13" y="1"/>
                      </a:cubicBezTo>
                      <a:cubicBezTo>
                        <a:pt x="10" y="0"/>
                        <a:pt x="7" y="0"/>
                        <a:pt x="4" y="1"/>
                      </a:cubicBezTo>
                      <a:cubicBezTo>
                        <a:pt x="0" y="3"/>
                        <a:pt x="0" y="3"/>
                        <a:pt x="0" y="3"/>
                      </a:cubicBezTo>
                      <a:lnTo>
                        <a:pt x="124" y="245"/>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12"/>
                <p:cNvSpPr/>
                <p:nvPr/>
              </p:nvSpPr>
              <p:spPr>
                <a:xfrm>
                  <a:off x="33" y="1573"/>
                  <a:ext cx="1" cy="1"/>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2" name="Google Shape;252;p12"/>
                <p:cNvSpPr/>
                <p:nvPr/>
              </p:nvSpPr>
              <p:spPr>
                <a:xfrm>
                  <a:off x="25" y="1572"/>
                  <a:ext cx="39" cy="58"/>
                </a:xfrm>
                <a:custGeom>
                  <a:avLst/>
                  <a:gdLst/>
                  <a:ahLst/>
                  <a:cxnLst/>
                  <a:rect l="l" t="t" r="r" b="b"/>
                  <a:pathLst>
                    <a:path w="168" h="248" extrusionOk="0">
                      <a:moveTo>
                        <a:pt x="44" y="0"/>
                      </a:moveTo>
                      <a:cubicBezTo>
                        <a:pt x="35" y="4"/>
                        <a:pt x="35" y="4"/>
                        <a:pt x="35" y="4"/>
                      </a:cubicBezTo>
                      <a:cubicBezTo>
                        <a:pt x="33" y="6"/>
                        <a:pt x="31" y="8"/>
                        <a:pt x="31" y="11"/>
                      </a:cubicBezTo>
                      <a:cubicBezTo>
                        <a:pt x="2" y="164"/>
                        <a:pt x="2" y="164"/>
                        <a:pt x="2" y="164"/>
                      </a:cubicBezTo>
                      <a:cubicBezTo>
                        <a:pt x="0" y="170"/>
                        <a:pt x="4" y="178"/>
                        <a:pt x="11" y="181"/>
                      </a:cubicBezTo>
                      <a:cubicBezTo>
                        <a:pt x="151" y="246"/>
                        <a:pt x="151" y="246"/>
                        <a:pt x="151" y="246"/>
                      </a:cubicBezTo>
                      <a:cubicBezTo>
                        <a:pt x="154" y="247"/>
                        <a:pt x="157" y="248"/>
                        <a:pt x="160" y="246"/>
                      </a:cubicBezTo>
                      <a:cubicBezTo>
                        <a:pt x="168" y="242"/>
                        <a:pt x="168" y="242"/>
                        <a:pt x="168" y="242"/>
                      </a:cubicBezTo>
                      <a:lnTo>
                        <a:pt x="44" y="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3" name="Google Shape;253;p12"/>
                <p:cNvSpPr/>
                <p:nvPr/>
              </p:nvSpPr>
              <p:spPr>
                <a:xfrm>
                  <a:off x="35" y="1572"/>
                  <a:ext cx="30" cy="57"/>
                </a:xfrm>
                <a:custGeom>
                  <a:avLst/>
                  <a:gdLst/>
                  <a:ahLst/>
                  <a:cxnLst/>
                  <a:rect l="l" t="t" r="r" b="b"/>
                  <a:pathLst>
                    <a:path w="30" h="57" extrusionOk="0">
                      <a:moveTo>
                        <a:pt x="30" y="57"/>
                      </a:moveTo>
                      <a:lnTo>
                        <a:pt x="0" y="0"/>
                      </a:lnTo>
                      <a:lnTo>
                        <a:pt x="0" y="0"/>
                      </a:lnTo>
                      <a:lnTo>
                        <a:pt x="29" y="57"/>
                      </a:lnTo>
                      <a:lnTo>
                        <a:pt x="30" y="57"/>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4" name="Google Shape;254;p12"/>
                <p:cNvSpPr/>
                <p:nvPr/>
              </p:nvSpPr>
              <p:spPr>
                <a:xfrm>
                  <a:off x="8" y="1576"/>
                  <a:ext cx="53" cy="65"/>
                </a:xfrm>
                <a:custGeom>
                  <a:avLst/>
                  <a:gdLst/>
                  <a:ahLst/>
                  <a:cxnLst/>
                  <a:rect l="l" t="t" r="r" b="b"/>
                  <a:pathLst>
                    <a:path w="53" h="65" extrusionOk="0">
                      <a:moveTo>
                        <a:pt x="26" y="65"/>
                      </a:moveTo>
                      <a:lnTo>
                        <a:pt x="0" y="14"/>
                      </a:lnTo>
                      <a:lnTo>
                        <a:pt x="27" y="0"/>
                      </a:lnTo>
                      <a:lnTo>
                        <a:pt x="53" y="51"/>
                      </a:lnTo>
                      <a:lnTo>
                        <a:pt x="26" y="65"/>
                      </a:lnTo>
                      <a:close/>
                    </a:path>
                  </a:pathLst>
                </a:custGeom>
                <a:solidFill>
                  <a:srgbClr val="FEFE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5" name="Google Shape;255;p12"/>
                <p:cNvSpPr/>
                <p:nvPr/>
              </p:nvSpPr>
              <p:spPr>
                <a:xfrm>
                  <a:off x="32" y="1581"/>
                  <a:ext cx="14" cy="25"/>
                </a:xfrm>
                <a:custGeom>
                  <a:avLst/>
                  <a:gdLst/>
                  <a:ahLst/>
                  <a:cxnLst/>
                  <a:rect l="l" t="t" r="r" b="b"/>
                  <a:pathLst>
                    <a:path w="14" h="25" extrusionOk="0">
                      <a:moveTo>
                        <a:pt x="12" y="25"/>
                      </a:moveTo>
                      <a:lnTo>
                        <a:pt x="0" y="2"/>
                      </a:lnTo>
                      <a:lnTo>
                        <a:pt x="2" y="0"/>
                      </a:lnTo>
                      <a:lnTo>
                        <a:pt x="14" y="24"/>
                      </a:lnTo>
                      <a:lnTo>
                        <a:pt x="12" y="25"/>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6" name="Google Shape;256;p12"/>
                <p:cNvSpPr/>
                <p:nvPr/>
              </p:nvSpPr>
              <p:spPr>
                <a:xfrm>
                  <a:off x="29" y="1584"/>
                  <a:ext cx="23" cy="43"/>
                </a:xfrm>
                <a:custGeom>
                  <a:avLst/>
                  <a:gdLst/>
                  <a:ahLst/>
                  <a:cxnLst/>
                  <a:rect l="l" t="t" r="r" b="b"/>
                  <a:pathLst>
                    <a:path w="23" h="43" extrusionOk="0">
                      <a:moveTo>
                        <a:pt x="21" y="43"/>
                      </a:moveTo>
                      <a:lnTo>
                        <a:pt x="0" y="0"/>
                      </a:lnTo>
                      <a:lnTo>
                        <a:pt x="1" y="0"/>
                      </a:lnTo>
                      <a:lnTo>
                        <a:pt x="23" y="42"/>
                      </a:lnTo>
                      <a:lnTo>
                        <a:pt x="21"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7" name="Google Shape;257;p12"/>
                <p:cNvSpPr/>
                <p:nvPr/>
              </p:nvSpPr>
              <p:spPr>
                <a:xfrm>
                  <a:off x="26" y="1585"/>
                  <a:ext cx="23" cy="43"/>
                </a:xfrm>
                <a:custGeom>
                  <a:avLst/>
                  <a:gdLst/>
                  <a:ahLst/>
                  <a:cxnLst/>
                  <a:rect l="l" t="t" r="r" b="b"/>
                  <a:pathLst>
                    <a:path w="23" h="43" extrusionOk="0">
                      <a:moveTo>
                        <a:pt x="22" y="43"/>
                      </a:moveTo>
                      <a:lnTo>
                        <a:pt x="0" y="1"/>
                      </a:lnTo>
                      <a:lnTo>
                        <a:pt x="2" y="0"/>
                      </a:lnTo>
                      <a:lnTo>
                        <a:pt x="23" y="42"/>
                      </a:lnTo>
                      <a:lnTo>
                        <a:pt x="22"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8" name="Google Shape;258;p12"/>
                <p:cNvSpPr/>
                <p:nvPr/>
              </p:nvSpPr>
              <p:spPr>
                <a:xfrm>
                  <a:off x="24" y="1586"/>
                  <a:ext cx="23" cy="43"/>
                </a:xfrm>
                <a:custGeom>
                  <a:avLst/>
                  <a:gdLst/>
                  <a:ahLst/>
                  <a:cxnLst/>
                  <a:rect l="l" t="t" r="r" b="b"/>
                  <a:pathLst>
                    <a:path w="23" h="43" extrusionOk="0">
                      <a:moveTo>
                        <a:pt x="22" y="43"/>
                      </a:moveTo>
                      <a:lnTo>
                        <a:pt x="0" y="1"/>
                      </a:lnTo>
                      <a:lnTo>
                        <a:pt x="1" y="0"/>
                      </a:lnTo>
                      <a:lnTo>
                        <a:pt x="23" y="42"/>
                      </a:lnTo>
                      <a:lnTo>
                        <a:pt x="22"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9" name="Google Shape;259;p12"/>
                <p:cNvSpPr/>
                <p:nvPr/>
              </p:nvSpPr>
              <p:spPr>
                <a:xfrm>
                  <a:off x="22" y="1587"/>
                  <a:ext cx="23" cy="43"/>
                </a:xfrm>
                <a:custGeom>
                  <a:avLst/>
                  <a:gdLst/>
                  <a:ahLst/>
                  <a:cxnLst/>
                  <a:rect l="l" t="t" r="r" b="b"/>
                  <a:pathLst>
                    <a:path w="23" h="43" extrusionOk="0">
                      <a:moveTo>
                        <a:pt x="21" y="43"/>
                      </a:moveTo>
                      <a:lnTo>
                        <a:pt x="0" y="1"/>
                      </a:lnTo>
                      <a:lnTo>
                        <a:pt x="1" y="0"/>
                      </a:lnTo>
                      <a:lnTo>
                        <a:pt x="23" y="43"/>
                      </a:lnTo>
                      <a:lnTo>
                        <a:pt x="21"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0" name="Google Shape;260;p12"/>
                <p:cNvSpPr/>
                <p:nvPr/>
              </p:nvSpPr>
              <p:spPr>
                <a:xfrm>
                  <a:off x="19" y="1589"/>
                  <a:ext cx="23" cy="43"/>
                </a:xfrm>
                <a:custGeom>
                  <a:avLst/>
                  <a:gdLst/>
                  <a:ahLst/>
                  <a:cxnLst/>
                  <a:rect l="l" t="t" r="r" b="b"/>
                  <a:pathLst>
                    <a:path w="23" h="43" extrusionOk="0">
                      <a:moveTo>
                        <a:pt x="22" y="43"/>
                      </a:moveTo>
                      <a:lnTo>
                        <a:pt x="0" y="0"/>
                      </a:lnTo>
                      <a:lnTo>
                        <a:pt x="2" y="0"/>
                      </a:lnTo>
                      <a:lnTo>
                        <a:pt x="23" y="42"/>
                      </a:lnTo>
                      <a:lnTo>
                        <a:pt x="22"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1" name="Google Shape;261;p12"/>
                <p:cNvSpPr/>
                <p:nvPr/>
              </p:nvSpPr>
              <p:spPr>
                <a:xfrm>
                  <a:off x="17" y="1590"/>
                  <a:ext cx="23" cy="43"/>
                </a:xfrm>
                <a:custGeom>
                  <a:avLst/>
                  <a:gdLst/>
                  <a:ahLst/>
                  <a:cxnLst/>
                  <a:rect l="l" t="t" r="r" b="b"/>
                  <a:pathLst>
                    <a:path w="23" h="43" extrusionOk="0">
                      <a:moveTo>
                        <a:pt x="21" y="43"/>
                      </a:moveTo>
                      <a:lnTo>
                        <a:pt x="0" y="1"/>
                      </a:lnTo>
                      <a:lnTo>
                        <a:pt x="1" y="0"/>
                      </a:lnTo>
                      <a:lnTo>
                        <a:pt x="23" y="42"/>
                      </a:lnTo>
                      <a:lnTo>
                        <a:pt x="21" y="4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2" name="Google Shape;262;p12"/>
                <p:cNvSpPr/>
                <p:nvPr/>
              </p:nvSpPr>
              <p:spPr>
                <a:xfrm>
                  <a:off x="14" y="1591"/>
                  <a:ext cx="17" cy="30"/>
                </a:xfrm>
                <a:custGeom>
                  <a:avLst/>
                  <a:gdLst/>
                  <a:ahLst/>
                  <a:cxnLst/>
                  <a:rect l="l" t="t" r="r" b="b"/>
                  <a:pathLst>
                    <a:path w="17" h="30" extrusionOk="0">
                      <a:moveTo>
                        <a:pt x="15" y="30"/>
                      </a:moveTo>
                      <a:lnTo>
                        <a:pt x="0" y="1"/>
                      </a:lnTo>
                      <a:lnTo>
                        <a:pt x="2" y="0"/>
                      </a:lnTo>
                      <a:lnTo>
                        <a:pt x="17" y="29"/>
                      </a:lnTo>
                      <a:lnTo>
                        <a:pt x="15" y="30"/>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3" name="Google Shape;263;p12"/>
                <p:cNvSpPr/>
                <p:nvPr/>
              </p:nvSpPr>
              <p:spPr>
                <a:xfrm>
                  <a:off x="2" y="1573"/>
                  <a:ext cx="61" cy="72"/>
                </a:xfrm>
                <a:custGeom>
                  <a:avLst/>
                  <a:gdLst/>
                  <a:ahLst/>
                  <a:cxnLst/>
                  <a:rect l="l" t="t" r="r" b="b"/>
                  <a:pathLst>
                    <a:path w="258" h="310" extrusionOk="0">
                      <a:moveTo>
                        <a:pt x="249" y="242"/>
                      </a:moveTo>
                      <a:cubicBezTo>
                        <a:pt x="109" y="177"/>
                        <a:pt x="109" y="177"/>
                        <a:pt x="109" y="177"/>
                      </a:cubicBezTo>
                      <a:cubicBezTo>
                        <a:pt x="102" y="174"/>
                        <a:pt x="98" y="166"/>
                        <a:pt x="100" y="160"/>
                      </a:cubicBezTo>
                      <a:cubicBezTo>
                        <a:pt x="129" y="7"/>
                        <a:pt x="129" y="7"/>
                        <a:pt x="129" y="7"/>
                      </a:cubicBezTo>
                      <a:cubicBezTo>
                        <a:pt x="129" y="4"/>
                        <a:pt x="131" y="2"/>
                        <a:pt x="133" y="0"/>
                      </a:cubicBezTo>
                      <a:cubicBezTo>
                        <a:pt x="7" y="65"/>
                        <a:pt x="7" y="65"/>
                        <a:pt x="7" y="65"/>
                      </a:cubicBezTo>
                      <a:cubicBezTo>
                        <a:pt x="2" y="68"/>
                        <a:pt x="0" y="73"/>
                        <a:pt x="3" y="78"/>
                      </a:cubicBezTo>
                      <a:cubicBezTo>
                        <a:pt x="119" y="304"/>
                        <a:pt x="119" y="304"/>
                        <a:pt x="119" y="304"/>
                      </a:cubicBezTo>
                      <a:cubicBezTo>
                        <a:pt x="121" y="308"/>
                        <a:pt x="126" y="310"/>
                        <a:pt x="131" y="308"/>
                      </a:cubicBezTo>
                      <a:cubicBezTo>
                        <a:pt x="258" y="242"/>
                        <a:pt x="258" y="242"/>
                        <a:pt x="258" y="242"/>
                      </a:cubicBezTo>
                      <a:cubicBezTo>
                        <a:pt x="255" y="244"/>
                        <a:pt x="252" y="243"/>
                        <a:pt x="249" y="242"/>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4" name="Google Shape;264;p12"/>
                <p:cNvSpPr/>
                <p:nvPr/>
              </p:nvSpPr>
              <p:spPr>
                <a:xfrm>
                  <a:off x="2" y="1587"/>
                  <a:ext cx="41" cy="58"/>
                </a:xfrm>
                <a:custGeom>
                  <a:avLst/>
                  <a:gdLst/>
                  <a:ahLst/>
                  <a:cxnLst/>
                  <a:rect l="l" t="t" r="r" b="b"/>
                  <a:pathLst>
                    <a:path w="175" h="250" extrusionOk="0">
                      <a:moveTo>
                        <a:pt x="2" y="18"/>
                      </a:moveTo>
                      <a:cubicBezTo>
                        <a:pt x="119" y="244"/>
                        <a:pt x="119" y="244"/>
                        <a:pt x="119" y="244"/>
                      </a:cubicBezTo>
                      <a:cubicBezTo>
                        <a:pt x="121" y="248"/>
                        <a:pt x="126" y="250"/>
                        <a:pt x="131" y="248"/>
                      </a:cubicBezTo>
                      <a:cubicBezTo>
                        <a:pt x="140" y="243"/>
                        <a:pt x="140" y="243"/>
                        <a:pt x="140" y="243"/>
                      </a:cubicBezTo>
                      <a:cubicBezTo>
                        <a:pt x="139" y="243"/>
                        <a:pt x="140" y="243"/>
                        <a:pt x="140" y="243"/>
                      </a:cubicBezTo>
                      <a:cubicBezTo>
                        <a:pt x="142" y="242"/>
                        <a:pt x="144" y="239"/>
                        <a:pt x="144" y="236"/>
                      </a:cubicBezTo>
                      <a:cubicBezTo>
                        <a:pt x="174" y="84"/>
                        <a:pt x="174" y="84"/>
                        <a:pt x="174" y="84"/>
                      </a:cubicBezTo>
                      <a:cubicBezTo>
                        <a:pt x="175" y="77"/>
                        <a:pt x="171" y="69"/>
                        <a:pt x="165" y="66"/>
                      </a:cubicBezTo>
                      <a:cubicBezTo>
                        <a:pt x="24" y="1"/>
                        <a:pt x="24" y="1"/>
                        <a:pt x="24" y="1"/>
                      </a:cubicBezTo>
                      <a:cubicBezTo>
                        <a:pt x="21" y="0"/>
                        <a:pt x="18" y="0"/>
                        <a:pt x="15" y="1"/>
                      </a:cubicBezTo>
                      <a:cubicBezTo>
                        <a:pt x="15" y="1"/>
                        <a:pt x="15" y="1"/>
                        <a:pt x="15" y="1"/>
                      </a:cubicBezTo>
                      <a:cubicBezTo>
                        <a:pt x="5" y="6"/>
                        <a:pt x="5" y="6"/>
                        <a:pt x="5" y="6"/>
                      </a:cubicBezTo>
                      <a:cubicBezTo>
                        <a:pt x="2" y="9"/>
                        <a:pt x="0" y="14"/>
                        <a:pt x="2" y="18"/>
                      </a:cubicBez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5" name="Google Shape;265;p12"/>
                <p:cNvSpPr/>
                <p:nvPr/>
              </p:nvSpPr>
              <p:spPr>
                <a:xfrm>
                  <a:off x="2" y="1587"/>
                  <a:ext cx="40" cy="58"/>
                </a:xfrm>
                <a:custGeom>
                  <a:avLst/>
                  <a:gdLst/>
                  <a:ahLst/>
                  <a:cxnLst/>
                  <a:rect l="l" t="t" r="r" b="b"/>
                  <a:pathLst>
                    <a:path w="171" h="246" extrusionOk="0">
                      <a:moveTo>
                        <a:pt x="132" y="241"/>
                      </a:moveTo>
                      <a:cubicBezTo>
                        <a:pt x="138" y="239"/>
                        <a:pt x="138" y="239"/>
                        <a:pt x="138" y="239"/>
                      </a:cubicBezTo>
                      <a:cubicBezTo>
                        <a:pt x="139" y="238"/>
                        <a:pt x="141" y="236"/>
                        <a:pt x="141" y="233"/>
                      </a:cubicBezTo>
                      <a:cubicBezTo>
                        <a:pt x="170" y="81"/>
                        <a:pt x="170" y="81"/>
                        <a:pt x="170" y="81"/>
                      </a:cubicBezTo>
                      <a:cubicBezTo>
                        <a:pt x="171" y="78"/>
                        <a:pt x="170" y="75"/>
                        <a:pt x="169" y="73"/>
                      </a:cubicBezTo>
                      <a:cubicBezTo>
                        <a:pt x="167" y="70"/>
                        <a:pt x="165" y="68"/>
                        <a:pt x="163" y="66"/>
                      </a:cubicBezTo>
                      <a:cubicBezTo>
                        <a:pt x="22" y="1"/>
                        <a:pt x="22" y="1"/>
                        <a:pt x="22" y="1"/>
                      </a:cubicBezTo>
                      <a:cubicBezTo>
                        <a:pt x="20" y="0"/>
                        <a:pt x="17" y="0"/>
                        <a:pt x="15" y="1"/>
                      </a:cubicBezTo>
                      <a:cubicBezTo>
                        <a:pt x="15" y="1"/>
                        <a:pt x="15" y="1"/>
                        <a:pt x="15" y="1"/>
                      </a:cubicBezTo>
                      <a:cubicBezTo>
                        <a:pt x="10" y="4"/>
                        <a:pt x="10" y="4"/>
                        <a:pt x="10" y="4"/>
                      </a:cubicBezTo>
                      <a:cubicBezTo>
                        <a:pt x="6" y="6"/>
                        <a:pt x="6" y="6"/>
                        <a:pt x="6" y="6"/>
                      </a:cubicBezTo>
                      <a:cubicBezTo>
                        <a:pt x="1" y="9"/>
                        <a:pt x="1" y="9"/>
                        <a:pt x="1" y="9"/>
                      </a:cubicBezTo>
                      <a:cubicBezTo>
                        <a:pt x="0" y="11"/>
                        <a:pt x="0" y="13"/>
                        <a:pt x="1" y="16"/>
                      </a:cubicBezTo>
                      <a:cubicBezTo>
                        <a:pt x="118" y="242"/>
                        <a:pt x="118" y="242"/>
                        <a:pt x="118" y="242"/>
                      </a:cubicBezTo>
                      <a:cubicBezTo>
                        <a:pt x="119" y="244"/>
                        <a:pt x="121" y="245"/>
                        <a:pt x="123" y="246"/>
                      </a:cubicBezTo>
                      <a:lnTo>
                        <a:pt x="132" y="241"/>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6" name="Google Shape;266;p12"/>
                <p:cNvSpPr/>
                <p:nvPr/>
              </p:nvSpPr>
              <p:spPr>
                <a:xfrm>
                  <a:off x="91" y="1583"/>
                  <a:ext cx="44" cy="44"/>
                </a:xfrm>
                <a:custGeom>
                  <a:avLst/>
                  <a:gdLst/>
                  <a:ahLst/>
                  <a:cxnLst/>
                  <a:rect l="l" t="t" r="r" b="b"/>
                  <a:pathLst>
                    <a:path w="44" h="44" extrusionOk="0">
                      <a:moveTo>
                        <a:pt x="44" y="30"/>
                      </a:moveTo>
                      <a:lnTo>
                        <a:pt x="15" y="44"/>
                      </a:lnTo>
                      <a:lnTo>
                        <a:pt x="0" y="15"/>
                      </a:lnTo>
                      <a:lnTo>
                        <a:pt x="29" y="0"/>
                      </a:lnTo>
                      <a:lnTo>
                        <a:pt x="44" y="3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7" name="Google Shape;267;p12"/>
                <p:cNvSpPr/>
                <p:nvPr/>
              </p:nvSpPr>
              <p:spPr>
                <a:xfrm>
                  <a:off x="89" y="1583"/>
                  <a:ext cx="44" cy="44"/>
                </a:xfrm>
                <a:custGeom>
                  <a:avLst/>
                  <a:gdLst/>
                  <a:ahLst/>
                  <a:cxnLst/>
                  <a:rect l="l" t="t" r="r" b="b"/>
                  <a:pathLst>
                    <a:path w="44" h="44" extrusionOk="0">
                      <a:moveTo>
                        <a:pt x="44" y="29"/>
                      </a:moveTo>
                      <a:lnTo>
                        <a:pt x="14" y="44"/>
                      </a:lnTo>
                      <a:lnTo>
                        <a:pt x="0" y="14"/>
                      </a:lnTo>
                      <a:lnTo>
                        <a:pt x="29" y="0"/>
                      </a:lnTo>
                      <a:lnTo>
                        <a:pt x="44" y="29"/>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8" name="Google Shape;268;p12"/>
                <p:cNvSpPr/>
                <p:nvPr/>
              </p:nvSpPr>
              <p:spPr>
                <a:xfrm>
                  <a:off x="88" y="1582"/>
                  <a:ext cx="44" cy="44"/>
                </a:xfrm>
                <a:custGeom>
                  <a:avLst/>
                  <a:gdLst/>
                  <a:ahLst/>
                  <a:cxnLst/>
                  <a:rect l="l" t="t" r="r" b="b"/>
                  <a:pathLst>
                    <a:path w="44" h="44" extrusionOk="0">
                      <a:moveTo>
                        <a:pt x="44" y="30"/>
                      </a:moveTo>
                      <a:lnTo>
                        <a:pt x="15" y="44"/>
                      </a:lnTo>
                      <a:lnTo>
                        <a:pt x="0" y="15"/>
                      </a:lnTo>
                      <a:lnTo>
                        <a:pt x="29" y="0"/>
                      </a:lnTo>
                      <a:lnTo>
                        <a:pt x="44" y="3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9" name="Google Shape;269;p12"/>
                <p:cNvSpPr/>
                <p:nvPr/>
              </p:nvSpPr>
              <p:spPr>
                <a:xfrm>
                  <a:off x="146" y="1527"/>
                  <a:ext cx="106" cy="120"/>
                </a:xfrm>
                <a:custGeom>
                  <a:avLst/>
                  <a:gdLst/>
                  <a:ahLst/>
                  <a:cxnLst/>
                  <a:rect l="l" t="t" r="r" b="b"/>
                  <a:pathLst>
                    <a:path w="106" h="120" extrusionOk="0">
                      <a:moveTo>
                        <a:pt x="106" y="96"/>
                      </a:moveTo>
                      <a:lnTo>
                        <a:pt x="31" y="120"/>
                      </a:lnTo>
                      <a:lnTo>
                        <a:pt x="0" y="23"/>
                      </a:lnTo>
                      <a:lnTo>
                        <a:pt x="75" y="0"/>
                      </a:lnTo>
                      <a:lnTo>
                        <a:pt x="106" y="9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70" name="Google Shape;270;p12"/>
                <p:cNvPicPr preferRelativeResize="0"/>
                <p:nvPr/>
              </p:nvPicPr>
              <p:blipFill rotWithShape="1">
                <a:blip r:embed="rId3">
                  <a:alphaModFix/>
                </a:blip>
                <a:srcRect/>
                <a:stretch/>
              </p:blipFill>
              <p:spPr>
                <a:xfrm>
                  <a:off x="175" y="1532"/>
                  <a:ext cx="20" cy="15"/>
                </a:xfrm>
                <a:prstGeom prst="rect">
                  <a:avLst/>
                </a:prstGeom>
                <a:noFill/>
                <a:ln>
                  <a:noFill/>
                </a:ln>
              </p:spPr>
            </p:pic>
            <p:pic>
              <p:nvPicPr>
                <p:cNvPr id="271" name="Google Shape;271;p12"/>
                <p:cNvPicPr preferRelativeResize="0"/>
                <p:nvPr/>
              </p:nvPicPr>
              <p:blipFill rotWithShape="1">
                <a:blip r:embed="rId4">
                  <a:alphaModFix/>
                </a:blip>
                <a:srcRect/>
                <a:stretch/>
              </p:blipFill>
              <p:spPr>
                <a:xfrm>
                  <a:off x="182" y="1540"/>
                  <a:ext cx="7" cy="5"/>
                </a:xfrm>
                <a:prstGeom prst="rect">
                  <a:avLst/>
                </a:prstGeom>
                <a:noFill/>
                <a:ln>
                  <a:noFill/>
                </a:ln>
              </p:spPr>
            </p:pic>
            <p:sp>
              <p:nvSpPr>
                <p:cNvPr id="272" name="Google Shape;272;p12"/>
                <p:cNvSpPr/>
                <p:nvPr/>
              </p:nvSpPr>
              <p:spPr>
                <a:xfrm>
                  <a:off x="178" y="1525"/>
                  <a:ext cx="11" cy="19"/>
                </a:xfrm>
                <a:custGeom>
                  <a:avLst/>
                  <a:gdLst/>
                  <a:ahLst/>
                  <a:cxnLst/>
                  <a:rect l="l" t="t" r="r" b="b"/>
                  <a:pathLst>
                    <a:path w="49" h="83" extrusionOk="0">
                      <a:moveTo>
                        <a:pt x="13" y="40"/>
                      </a:moveTo>
                      <a:cubicBezTo>
                        <a:pt x="13" y="39"/>
                        <a:pt x="7" y="19"/>
                        <a:pt x="4" y="15"/>
                      </a:cubicBezTo>
                      <a:cubicBezTo>
                        <a:pt x="3" y="13"/>
                        <a:pt x="2" y="11"/>
                        <a:pt x="3" y="9"/>
                      </a:cubicBezTo>
                      <a:cubicBezTo>
                        <a:pt x="3" y="7"/>
                        <a:pt x="4" y="5"/>
                        <a:pt x="6" y="4"/>
                      </a:cubicBezTo>
                      <a:cubicBezTo>
                        <a:pt x="7" y="3"/>
                        <a:pt x="8" y="3"/>
                        <a:pt x="8" y="2"/>
                      </a:cubicBezTo>
                      <a:cubicBezTo>
                        <a:pt x="9" y="2"/>
                        <a:pt x="10" y="2"/>
                        <a:pt x="11" y="2"/>
                      </a:cubicBezTo>
                      <a:cubicBezTo>
                        <a:pt x="13" y="2"/>
                        <a:pt x="15" y="3"/>
                        <a:pt x="17" y="5"/>
                      </a:cubicBezTo>
                      <a:cubicBezTo>
                        <a:pt x="18" y="6"/>
                        <a:pt x="19" y="8"/>
                        <a:pt x="19" y="10"/>
                      </a:cubicBezTo>
                      <a:cubicBezTo>
                        <a:pt x="19" y="16"/>
                        <a:pt x="25" y="35"/>
                        <a:pt x="26" y="36"/>
                      </a:cubicBezTo>
                      <a:cubicBezTo>
                        <a:pt x="26" y="36"/>
                        <a:pt x="26" y="36"/>
                        <a:pt x="26" y="36"/>
                      </a:cubicBezTo>
                      <a:cubicBezTo>
                        <a:pt x="44" y="68"/>
                        <a:pt x="44" y="68"/>
                        <a:pt x="44" y="68"/>
                      </a:cubicBezTo>
                      <a:cubicBezTo>
                        <a:pt x="46" y="71"/>
                        <a:pt x="46" y="71"/>
                        <a:pt x="46" y="71"/>
                      </a:cubicBezTo>
                      <a:cubicBezTo>
                        <a:pt x="46" y="72"/>
                        <a:pt x="47" y="73"/>
                        <a:pt x="48" y="72"/>
                      </a:cubicBezTo>
                      <a:cubicBezTo>
                        <a:pt x="49" y="72"/>
                        <a:pt x="49" y="72"/>
                        <a:pt x="49" y="72"/>
                      </a:cubicBezTo>
                      <a:cubicBezTo>
                        <a:pt x="28" y="35"/>
                        <a:pt x="28" y="35"/>
                        <a:pt x="28" y="35"/>
                      </a:cubicBezTo>
                      <a:cubicBezTo>
                        <a:pt x="26" y="29"/>
                        <a:pt x="21" y="14"/>
                        <a:pt x="21" y="10"/>
                      </a:cubicBezTo>
                      <a:cubicBezTo>
                        <a:pt x="21" y="7"/>
                        <a:pt x="20" y="5"/>
                        <a:pt x="18" y="3"/>
                      </a:cubicBezTo>
                      <a:cubicBezTo>
                        <a:pt x="16" y="1"/>
                        <a:pt x="14" y="0"/>
                        <a:pt x="11" y="0"/>
                      </a:cubicBezTo>
                      <a:cubicBezTo>
                        <a:pt x="10" y="0"/>
                        <a:pt x="9" y="0"/>
                        <a:pt x="8" y="0"/>
                      </a:cubicBezTo>
                      <a:cubicBezTo>
                        <a:pt x="8" y="0"/>
                        <a:pt x="8" y="0"/>
                        <a:pt x="8" y="0"/>
                      </a:cubicBezTo>
                      <a:cubicBezTo>
                        <a:pt x="7" y="0"/>
                        <a:pt x="7" y="0"/>
                        <a:pt x="7" y="0"/>
                      </a:cubicBezTo>
                      <a:cubicBezTo>
                        <a:pt x="7" y="1"/>
                        <a:pt x="6" y="1"/>
                        <a:pt x="5" y="2"/>
                      </a:cubicBezTo>
                      <a:cubicBezTo>
                        <a:pt x="2" y="3"/>
                        <a:pt x="1" y="6"/>
                        <a:pt x="0" y="9"/>
                      </a:cubicBezTo>
                      <a:cubicBezTo>
                        <a:pt x="0" y="11"/>
                        <a:pt x="1" y="14"/>
                        <a:pt x="2" y="16"/>
                      </a:cubicBezTo>
                      <a:cubicBezTo>
                        <a:pt x="5" y="19"/>
                        <a:pt x="9" y="35"/>
                        <a:pt x="11" y="40"/>
                      </a:cubicBezTo>
                      <a:cubicBezTo>
                        <a:pt x="15" y="83"/>
                        <a:pt x="15" y="83"/>
                        <a:pt x="15" y="83"/>
                      </a:cubicBezTo>
                      <a:cubicBezTo>
                        <a:pt x="16" y="82"/>
                        <a:pt x="16" y="82"/>
                        <a:pt x="16" y="82"/>
                      </a:cubicBezTo>
                      <a:cubicBezTo>
                        <a:pt x="17" y="82"/>
                        <a:pt x="17" y="81"/>
                        <a:pt x="17" y="80"/>
                      </a:cubicBezTo>
                      <a:cubicBezTo>
                        <a:pt x="17" y="76"/>
                        <a:pt x="17" y="76"/>
                        <a:pt x="17" y="76"/>
                      </a:cubicBezTo>
                      <a:cubicBezTo>
                        <a:pt x="13" y="40"/>
                        <a:pt x="13" y="40"/>
                        <a:pt x="13" y="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73" name="Google Shape;273;p12"/>
                <p:cNvPicPr preferRelativeResize="0"/>
                <p:nvPr/>
              </p:nvPicPr>
              <p:blipFill rotWithShape="1">
                <a:blip r:embed="rId5">
                  <a:alphaModFix/>
                </a:blip>
                <a:srcRect/>
                <a:stretch/>
              </p:blipFill>
              <p:spPr>
                <a:xfrm>
                  <a:off x="176" y="1542"/>
                  <a:ext cx="7" cy="5"/>
                </a:xfrm>
                <a:prstGeom prst="rect">
                  <a:avLst/>
                </a:prstGeom>
                <a:noFill/>
                <a:ln>
                  <a:noFill/>
                </a:ln>
              </p:spPr>
            </p:pic>
            <p:pic>
              <p:nvPicPr>
                <p:cNvPr id="274" name="Google Shape;274;p12"/>
                <p:cNvPicPr preferRelativeResize="0"/>
                <p:nvPr/>
              </p:nvPicPr>
              <p:blipFill rotWithShape="1">
                <a:blip r:embed="rId6">
                  <a:alphaModFix/>
                </a:blip>
                <a:srcRect/>
                <a:stretch/>
              </p:blipFill>
              <p:spPr>
                <a:xfrm>
                  <a:off x="187" y="1538"/>
                  <a:ext cx="7" cy="5"/>
                </a:xfrm>
                <a:prstGeom prst="rect">
                  <a:avLst/>
                </a:prstGeom>
                <a:noFill/>
                <a:ln>
                  <a:noFill/>
                </a:ln>
              </p:spPr>
            </p:pic>
            <p:sp>
              <p:nvSpPr>
                <p:cNvPr id="275" name="Google Shape;275;p12"/>
                <p:cNvSpPr/>
                <p:nvPr/>
              </p:nvSpPr>
              <p:spPr>
                <a:xfrm>
                  <a:off x="152" y="1558"/>
                  <a:ext cx="14" cy="34"/>
                </a:xfrm>
                <a:custGeom>
                  <a:avLst/>
                  <a:gdLst/>
                  <a:ahLst/>
                  <a:cxnLst/>
                  <a:rect l="l" t="t" r="r" b="b"/>
                  <a:pathLst>
                    <a:path w="14" h="34" extrusionOk="0">
                      <a:moveTo>
                        <a:pt x="14" y="33"/>
                      </a:moveTo>
                      <a:lnTo>
                        <a:pt x="11" y="34"/>
                      </a:lnTo>
                      <a:lnTo>
                        <a:pt x="0" y="1"/>
                      </a:lnTo>
                      <a:lnTo>
                        <a:pt x="4" y="0"/>
                      </a:lnTo>
                      <a:lnTo>
                        <a:pt x="14" y="33"/>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6" name="Google Shape;276;p12"/>
                <p:cNvSpPr/>
                <p:nvPr/>
              </p:nvSpPr>
              <p:spPr>
                <a:xfrm>
                  <a:off x="162" y="1569"/>
                  <a:ext cx="10" cy="21"/>
                </a:xfrm>
                <a:custGeom>
                  <a:avLst/>
                  <a:gdLst/>
                  <a:ahLst/>
                  <a:cxnLst/>
                  <a:rect l="l" t="t" r="r" b="b"/>
                  <a:pathLst>
                    <a:path w="10" h="21" extrusionOk="0">
                      <a:moveTo>
                        <a:pt x="10" y="20"/>
                      </a:moveTo>
                      <a:lnTo>
                        <a:pt x="6" y="21"/>
                      </a:lnTo>
                      <a:lnTo>
                        <a:pt x="0" y="1"/>
                      </a:lnTo>
                      <a:lnTo>
                        <a:pt x="3" y="0"/>
                      </a:lnTo>
                      <a:lnTo>
                        <a:pt x="10" y="2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7" name="Google Shape;277;p12"/>
                <p:cNvSpPr/>
                <p:nvPr/>
              </p:nvSpPr>
              <p:spPr>
                <a:xfrm>
                  <a:off x="170" y="1573"/>
                  <a:ext cx="8" cy="15"/>
                </a:xfrm>
                <a:custGeom>
                  <a:avLst/>
                  <a:gdLst/>
                  <a:ahLst/>
                  <a:cxnLst/>
                  <a:rect l="l" t="t" r="r" b="b"/>
                  <a:pathLst>
                    <a:path w="8" h="15" extrusionOk="0">
                      <a:moveTo>
                        <a:pt x="8" y="14"/>
                      </a:moveTo>
                      <a:lnTo>
                        <a:pt x="5" y="15"/>
                      </a:lnTo>
                      <a:lnTo>
                        <a:pt x="0" y="1"/>
                      </a:lnTo>
                      <a:lnTo>
                        <a:pt x="4" y="0"/>
                      </a:lnTo>
                      <a:lnTo>
                        <a:pt x="8" y="14"/>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8" name="Google Shape;278;p12"/>
                <p:cNvSpPr/>
                <p:nvPr/>
              </p:nvSpPr>
              <p:spPr>
                <a:xfrm>
                  <a:off x="173" y="1560"/>
                  <a:ext cx="11" cy="26"/>
                </a:xfrm>
                <a:custGeom>
                  <a:avLst/>
                  <a:gdLst/>
                  <a:ahLst/>
                  <a:cxnLst/>
                  <a:rect l="l" t="t" r="r" b="b"/>
                  <a:pathLst>
                    <a:path w="11" h="26" extrusionOk="0">
                      <a:moveTo>
                        <a:pt x="11" y="25"/>
                      </a:moveTo>
                      <a:lnTo>
                        <a:pt x="7" y="26"/>
                      </a:lnTo>
                      <a:lnTo>
                        <a:pt x="0" y="1"/>
                      </a:lnTo>
                      <a:lnTo>
                        <a:pt x="3" y="0"/>
                      </a:lnTo>
                      <a:lnTo>
                        <a:pt x="11" y="25"/>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9" name="Google Shape;279;p12"/>
                <p:cNvSpPr/>
                <p:nvPr/>
              </p:nvSpPr>
              <p:spPr>
                <a:xfrm>
                  <a:off x="189" y="1571"/>
                  <a:ext cx="7" cy="11"/>
                </a:xfrm>
                <a:custGeom>
                  <a:avLst/>
                  <a:gdLst/>
                  <a:ahLst/>
                  <a:cxnLst/>
                  <a:rect l="l" t="t" r="r" b="b"/>
                  <a:pathLst>
                    <a:path w="7" h="11" extrusionOk="0">
                      <a:moveTo>
                        <a:pt x="7" y="10"/>
                      </a:moveTo>
                      <a:lnTo>
                        <a:pt x="3" y="11"/>
                      </a:lnTo>
                      <a:lnTo>
                        <a:pt x="0" y="1"/>
                      </a:lnTo>
                      <a:lnTo>
                        <a:pt x="4" y="0"/>
                      </a:lnTo>
                      <a:lnTo>
                        <a:pt x="7" y="10"/>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0" name="Google Shape;280;p12"/>
                <p:cNvSpPr/>
                <p:nvPr/>
              </p:nvSpPr>
              <p:spPr>
                <a:xfrm>
                  <a:off x="189" y="1550"/>
                  <a:ext cx="13" cy="30"/>
                </a:xfrm>
                <a:custGeom>
                  <a:avLst/>
                  <a:gdLst/>
                  <a:ahLst/>
                  <a:cxnLst/>
                  <a:rect l="l" t="t" r="r" b="b"/>
                  <a:pathLst>
                    <a:path w="13" h="30" extrusionOk="0">
                      <a:moveTo>
                        <a:pt x="13" y="29"/>
                      </a:moveTo>
                      <a:lnTo>
                        <a:pt x="9" y="30"/>
                      </a:lnTo>
                      <a:lnTo>
                        <a:pt x="0" y="1"/>
                      </a:lnTo>
                      <a:lnTo>
                        <a:pt x="4" y="0"/>
                      </a:lnTo>
                      <a:lnTo>
                        <a:pt x="13" y="29"/>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1" name="Google Shape;281;p12"/>
                <p:cNvSpPr/>
                <p:nvPr/>
              </p:nvSpPr>
              <p:spPr>
                <a:xfrm>
                  <a:off x="198" y="1556"/>
                  <a:ext cx="10" cy="23"/>
                </a:xfrm>
                <a:custGeom>
                  <a:avLst/>
                  <a:gdLst/>
                  <a:ahLst/>
                  <a:cxnLst/>
                  <a:rect l="l" t="t" r="r" b="b"/>
                  <a:pathLst>
                    <a:path w="10" h="23" extrusionOk="0">
                      <a:moveTo>
                        <a:pt x="10" y="21"/>
                      </a:moveTo>
                      <a:lnTo>
                        <a:pt x="7" y="23"/>
                      </a:lnTo>
                      <a:lnTo>
                        <a:pt x="0" y="1"/>
                      </a:lnTo>
                      <a:lnTo>
                        <a:pt x="3" y="0"/>
                      </a:lnTo>
                      <a:lnTo>
                        <a:pt x="10" y="21"/>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2" name="Google Shape;282;p12"/>
                <p:cNvSpPr/>
                <p:nvPr/>
              </p:nvSpPr>
              <p:spPr>
                <a:xfrm>
                  <a:off x="210" y="1554"/>
                  <a:ext cx="10" cy="21"/>
                </a:xfrm>
                <a:custGeom>
                  <a:avLst/>
                  <a:gdLst/>
                  <a:ahLst/>
                  <a:cxnLst/>
                  <a:rect l="l" t="t" r="r" b="b"/>
                  <a:pathLst>
                    <a:path w="10" h="21" extrusionOk="0">
                      <a:moveTo>
                        <a:pt x="10" y="20"/>
                      </a:moveTo>
                      <a:lnTo>
                        <a:pt x="6" y="21"/>
                      </a:lnTo>
                      <a:lnTo>
                        <a:pt x="0" y="1"/>
                      </a:lnTo>
                      <a:lnTo>
                        <a:pt x="3" y="0"/>
                      </a:lnTo>
                      <a:lnTo>
                        <a:pt x="10" y="20"/>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3" name="Google Shape;283;p12"/>
                <p:cNvSpPr/>
                <p:nvPr/>
              </p:nvSpPr>
              <p:spPr>
                <a:xfrm>
                  <a:off x="219" y="1562"/>
                  <a:ext cx="7" cy="11"/>
                </a:xfrm>
                <a:custGeom>
                  <a:avLst/>
                  <a:gdLst/>
                  <a:ahLst/>
                  <a:cxnLst/>
                  <a:rect l="l" t="t" r="r" b="b"/>
                  <a:pathLst>
                    <a:path w="7" h="11" extrusionOk="0">
                      <a:moveTo>
                        <a:pt x="7" y="10"/>
                      </a:moveTo>
                      <a:lnTo>
                        <a:pt x="3" y="11"/>
                      </a:lnTo>
                      <a:lnTo>
                        <a:pt x="0" y="1"/>
                      </a:lnTo>
                      <a:lnTo>
                        <a:pt x="4" y="0"/>
                      </a:lnTo>
                      <a:lnTo>
                        <a:pt x="7" y="10"/>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4" name="Google Shape;284;p12"/>
                <p:cNvSpPr/>
                <p:nvPr/>
              </p:nvSpPr>
              <p:spPr>
                <a:xfrm>
                  <a:off x="223" y="1554"/>
                  <a:ext cx="8" cy="17"/>
                </a:xfrm>
                <a:custGeom>
                  <a:avLst/>
                  <a:gdLst/>
                  <a:ahLst/>
                  <a:cxnLst/>
                  <a:rect l="l" t="t" r="r" b="b"/>
                  <a:pathLst>
                    <a:path w="8" h="17" extrusionOk="0">
                      <a:moveTo>
                        <a:pt x="8" y="16"/>
                      </a:moveTo>
                      <a:lnTo>
                        <a:pt x="5" y="17"/>
                      </a:lnTo>
                      <a:lnTo>
                        <a:pt x="0" y="1"/>
                      </a:lnTo>
                      <a:lnTo>
                        <a:pt x="4" y="0"/>
                      </a:lnTo>
                      <a:lnTo>
                        <a:pt x="8" y="16"/>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5" name="Google Shape;285;p12"/>
                <p:cNvSpPr/>
                <p:nvPr/>
              </p:nvSpPr>
              <p:spPr>
                <a:xfrm>
                  <a:off x="173" y="1590"/>
                  <a:ext cx="31" cy="32"/>
                </a:xfrm>
                <a:custGeom>
                  <a:avLst/>
                  <a:gdLst/>
                  <a:ahLst/>
                  <a:cxnLst/>
                  <a:rect l="l" t="t" r="r" b="b"/>
                  <a:pathLst>
                    <a:path w="132" h="138" extrusionOk="0">
                      <a:moveTo>
                        <a:pt x="119" y="43"/>
                      </a:moveTo>
                      <a:cubicBezTo>
                        <a:pt x="107" y="15"/>
                        <a:pt x="76" y="0"/>
                        <a:pt x="46" y="9"/>
                      </a:cubicBezTo>
                      <a:cubicBezTo>
                        <a:pt x="66" y="72"/>
                        <a:pt x="66" y="72"/>
                        <a:pt x="66" y="72"/>
                      </a:cubicBezTo>
                      <a:cubicBezTo>
                        <a:pt x="7" y="42"/>
                        <a:pt x="7" y="42"/>
                        <a:pt x="7" y="42"/>
                      </a:cubicBezTo>
                      <a:cubicBezTo>
                        <a:pt x="4" y="48"/>
                        <a:pt x="2" y="54"/>
                        <a:pt x="1" y="61"/>
                      </a:cubicBezTo>
                      <a:cubicBezTo>
                        <a:pt x="1" y="64"/>
                        <a:pt x="0" y="66"/>
                        <a:pt x="0" y="68"/>
                      </a:cubicBezTo>
                      <a:cubicBezTo>
                        <a:pt x="0" y="75"/>
                        <a:pt x="1" y="81"/>
                        <a:pt x="3" y="87"/>
                      </a:cubicBezTo>
                      <a:cubicBezTo>
                        <a:pt x="14" y="120"/>
                        <a:pt x="49" y="138"/>
                        <a:pt x="81" y="128"/>
                      </a:cubicBezTo>
                      <a:cubicBezTo>
                        <a:pt x="114" y="118"/>
                        <a:pt x="132" y="83"/>
                        <a:pt x="122" y="50"/>
                      </a:cubicBezTo>
                      <a:cubicBezTo>
                        <a:pt x="121" y="48"/>
                        <a:pt x="120" y="45"/>
                        <a:pt x="119" y="43"/>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6" name="Google Shape;286;p12"/>
                <p:cNvSpPr/>
                <p:nvPr/>
              </p:nvSpPr>
              <p:spPr>
                <a:xfrm>
                  <a:off x="174" y="1591"/>
                  <a:ext cx="14" cy="15"/>
                </a:xfrm>
                <a:custGeom>
                  <a:avLst/>
                  <a:gdLst/>
                  <a:ahLst/>
                  <a:cxnLst/>
                  <a:rect l="l" t="t" r="r" b="b"/>
                  <a:pathLst>
                    <a:path w="60" h="65" extrusionOk="0">
                      <a:moveTo>
                        <a:pt x="0" y="33"/>
                      </a:moveTo>
                      <a:cubicBezTo>
                        <a:pt x="0" y="32"/>
                        <a:pt x="0" y="32"/>
                        <a:pt x="0" y="32"/>
                      </a:cubicBezTo>
                      <a:cubicBezTo>
                        <a:pt x="4" y="25"/>
                        <a:pt x="9" y="18"/>
                        <a:pt x="16" y="13"/>
                      </a:cubicBezTo>
                      <a:cubicBezTo>
                        <a:pt x="22" y="7"/>
                        <a:pt x="30" y="3"/>
                        <a:pt x="38" y="1"/>
                      </a:cubicBezTo>
                      <a:cubicBezTo>
                        <a:pt x="39" y="0"/>
                        <a:pt x="39" y="0"/>
                        <a:pt x="39" y="0"/>
                      </a:cubicBezTo>
                      <a:cubicBezTo>
                        <a:pt x="60" y="65"/>
                        <a:pt x="60" y="65"/>
                        <a:pt x="60" y="65"/>
                      </a:cubicBezTo>
                      <a:lnTo>
                        <a:pt x="0" y="33"/>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7" name="Google Shape;287;p12"/>
                <p:cNvSpPr/>
                <p:nvPr/>
              </p:nvSpPr>
              <p:spPr>
                <a:xfrm>
                  <a:off x="209" y="1584"/>
                  <a:ext cx="19" cy="9"/>
                </a:xfrm>
                <a:custGeom>
                  <a:avLst/>
                  <a:gdLst/>
                  <a:ahLst/>
                  <a:cxnLst/>
                  <a:rect l="l" t="t" r="r" b="b"/>
                  <a:pathLst>
                    <a:path w="82" h="38" extrusionOk="0">
                      <a:moveTo>
                        <a:pt x="76" y="16"/>
                      </a:moveTo>
                      <a:cubicBezTo>
                        <a:pt x="10" y="36"/>
                        <a:pt x="10" y="36"/>
                        <a:pt x="10" y="36"/>
                      </a:cubicBezTo>
                      <a:cubicBezTo>
                        <a:pt x="6" y="38"/>
                        <a:pt x="2" y="36"/>
                        <a:pt x="1" y="32"/>
                      </a:cubicBezTo>
                      <a:cubicBezTo>
                        <a:pt x="0" y="28"/>
                        <a:pt x="2" y="23"/>
                        <a:pt x="6" y="22"/>
                      </a:cubicBezTo>
                      <a:cubicBezTo>
                        <a:pt x="71" y="1"/>
                        <a:pt x="71" y="1"/>
                        <a:pt x="71" y="1"/>
                      </a:cubicBezTo>
                      <a:cubicBezTo>
                        <a:pt x="75" y="0"/>
                        <a:pt x="80" y="2"/>
                        <a:pt x="81" y="6"/>
                      </a:cubicBezTo>
                      <a:cubicBezTo>
                        <a:pt x="82" y="10"/>
                        <a:pt x="80" y="15"/>
                        <a:pt x="76" y="16"/>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8" name="Google Shape;288;p12"/>
                <p:cNvSpPr/>
                <p:nvPr/>
              </p:nvSpPr>
              <p:spPr>
                <a:xfrm>
                  <a:off x="216" y="1587"/>
                  <a:ext cx="4" cy="3"/>
                </a:xfrm>
                <a:custGeom>
                  <a:avLst/>
                  <a:gdLst/>
                  <a:ahLst/>
                  <a:cxnLst/>
                  <a:rect l="l" t="t" r="r" b="b"/>
                  <a:pathLst>
                    <a:path w="16" h="16" extrusionOk="0">
                      <a:moveTo>
                        <a:pt x="15" y="6"/>
                      </a:moveTo>
                      <a:cubicBezTo>
                        <a:pt x="16" y="10"/>
                        <a:pt x="14" y="14"/>
                        <a:pt x="10" y="15"/>
                      </a:cubicBezTo>
                      <a:cubicBezTo>
                        <a:pt x="6" y="16"/>
                        <a:pt x="2" y="14"/>
                        <a:pt x="1" y="10"/>
                      </a:cubicBezTo>
                      <a:cubicBezTo>
                        <a:pt x="0" y="6"/>
                        <a:pt x="2" y="2"/>
                        <a:pt x="6" y="1"/>
                      </a:cubicBezTo>
                      <a:cubicBezTo>
                        <a:pt x="9" y="0"/>
                        <a:pt x="13" y="2"/>
                        <a:pt x="15" y="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9" name="Google Shape;289;p12"/>
                <p:cNvSpPr/>
                <p:nvPr/>
              </p:nvSpPr>
              <p:spPr>
                <a:xfrm>
                  <a:off x="210" y="1589"/>
                  <a:ext cx="19" cy="9"/>
                </a:xfrm>
                <a:custGeom>
                  <a:avLst/>
                  <a:gdLst/>
                  <a:ahLst/>
                  <a:cxnLst/>
                  <a:rect l="l" t="t" r="r" b="b"/>
                  <a:pathLst>
                    <a:path w="82" h="38" extrusionOk="0">
                      <a:moveTo>
                        <a:pt x="76" y="16"/>
                      </a:moveTo>
                      <a:cubicBezTo>
                        <a:pt x="11" y="37"/>
                        <a:pt x="11" y="37"/>
                        <a:pt x="11" y="37"/>
                      </a:cubicBezTo>
                      <a:cubicBezTo>
                        <a:pt x="7" y="38"/>
                        <a:pt x="3" y="36"/>
                        <a:pt x="1" y="32"/>
                      </a:cubicBezTo>
                      <a:cubicBezTo>
                        <a:pt x="0" y="28"/>
                        <a:pt x="2" y="23"/>
                        <a:pt x="6" y="22"/>
                      </a:cubicBezTo>
                      <a:cubicBezTo>
                        <a:pt x="72" y="2"/>
                        <a:pt x="72" y="2"/>
                        <a:pt x="72" y="2"/>
                      </a:cubicBezTo>
                      <a:cubicBezTo>
                        <a:pt x="76" y="0"/>
                        <a:pt x="80" y="3"/>
                        <a:pt x="81" y="7"/>
                      </a:cubicBezTo>
                      <a:cubicBezTo>
                        <a:pt x="82" y="10"/>
                        <a:pt x="80" y="15"/>
                        <a:pt x="76" y="16"/>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0" name="Google Shape;290;p12"/>
                <p:cNvSpPr/>
                <p:nvPr/>
              </p:nvSpPr>
              <p:spPr>
                <a:xfrm>
                  <a:off x="220" y="1591"/>
                  <a:ext cx="4" cy="3"/>
                </a:xfrm>
                <a:custGeom>
                  <a:avLst/>
                  <a:gdLst/>
                  <a:ahLst/>
                  <a:cxnLst/>
                  <a:rect l="l" t="t" r="r" b="b"/>
                  <a:pathLst>
                    <a:path w="16" h="16" extrusionOk="0">
                      <a:moveTo>
                        <a:pt x="15" y="6"/>
                      </a:moveTo>
                      <a:cubicBezTo>
                        <a:pt x="16" y="10"/>
                        <a:pt x="14" y="14"/>
                        <a:pt x="10" y="15"/>
                      </a:cubicBezTo>
                      <a:cubicBezTo>
                        <a:pt x="7" y="16"/>
                        <a:pt x="3" y="14"/>
                        <a:pt x="1" y="10"/>
                      </a:cubicBezTo>
                      <a:cubicBezTo>
                        <a:pt x="0" y="6"/>
                        <a:pt x="2" y="2"/>
                        <a:pt x="6" y="1"/>
                      </a:cubicBezTo>
                      <a:cubicBezTo>
                        <a:pt x="10" y="0"/>
                        <a:pt x="14" y="2"/>
                        <a:pt x="15" y="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1" name="Google Shape;291;p12"/>
                <p:cNvSpPr/>
                <p:nvPr/>
              </p:nvSpPr>
              <p:spPr>
                <a:xfrm>
                  <a:off x="212" y="1594"/>
                  <a:ext cx="19" cy="8"/>
                </a:xfrm>
                <a:custGeom>
                  <a:avLst/>
                  <a:gdLst/>
                  <a:ahLst/>
                  <a:cxnLst/>
                  <a:rect l="l" t="t" r="r" b="b"/>
                  <a:pathLst>
                    <a:path w="83" h="38" extrusionOk="0">
                      <a:moveTo>
                        <a:pt x="77" y="16"/>
                      </a:moveTo>
                      <a:cubicBezTo>
                        <a:pt x="11" y="37"/>
                        <a:pt x="11" y="37"/>
                        <a:pt x="11" y="37"/>
                      </a:cubicBezTo>
                      <a:cubicBezTo>
                        <a:pt x="7" y="38"/>
                        <a:pt x="3" y="36"/>
                        <a:pt x="2" y="32"/>
                      </a:cubicBezTo>
                      <a:cubicBezTo>
                        <a:pt x="0" y="28"/>
                        <a:pt x="3" y="24"/>
                        <a:pt x="7" y="22"/>
                      </a:cubicBezTo>
                      <a:cubicBezTo>
                        <a:pt x="72" y="2"/>
                        <a:pt x="72" y="2"/>
                        <a:pt x="72" y="2"/>
                      </a:cubicBezTo>
                      <a:cubicBezTo>
                        <a:pt x="76" y="0"/>
                        <a:pt x="80" y="3"/>
                        <a:pt x="81" y="7"/>
                      </a:cubicBezTo>
                      <a:cubicBezTo>
                        <a:pt x="83" y="11"/>
                        <a:pt x="81" y="15"/>
                        <a:pt x="77" y="16"/>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2" name="Google Shape;292;p12"/>
                <p:cNvSpPr/>
                <p:nvPr/>
              </p:nvSpPr>
              <p:spPr>
                <a:xfrm>
                  <a:off x="216" y="1597"/>
                  <a:ext cx="4" cy="4"/>
                </a:xfrm>
                <a:custGeom>
                  <a:avLst/>
                  <a:gdLst/>
                  <a:ahLst/>
                  <a:cxnLst/>
                  <a:rect l="l" t="t" r="r" b="b"/>
                  <a:pathLst>
                    <a:path w="16" h="16" extrusionOk="0">
                      <a:moveTo>
                        <a:pt x="14" y="5"/>
                      </a:moveTo>
                      <a:cubicBezTo>
                        <a:pt x="16" y="9"/>
                        <a:pt x="14" y="13"/>
                        <a:pt x="10" y="14"/>
                      </a:cubicBezTo>
                      <a:cubicBezTo>
                        <a:pt x="6" y="16"/>
                        <a:pt x="2" y="14"/>
                        <a:pt x="1" y="10"/>
                      </a:cubicBezTo>
                      <a:cubicBezTo>
                        <a:pt x="0" y="6"/>
                        <a:pt x="2" y="2"/>
                        <a:pt x="6" y="1"/>
                      </a:cubicBezTo>
                      <a:cubicBezTo>
                        <a:pt x="9" y="0"/>
                        <a:pt x="13" y="2"/>
                        <a:pt x="14"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3" name="Google Shape;293;p12"/>
                <p:cNvSpPr/>
                <p:nvPr/>
              </p:nvSpPr>
              <p:spPr>
                <a:xfrm>
                  <a:off x="213" y="1598"/>
                  <a:ext cx="19" cy="9"/>
                </a:xfrm>
                <a:custGeom>
                  <a:avLst/>
                  <a:gdLst/>
                  <a:ahLst/>
                  <a:cxnLst/>
                  <a:rect l="l" t="t" r="r" b="b"/>
                  <a:pathLst>
                    <a:path w="82" h="37" extrusionOk="0">
                      <a:moveTo>
                        <a:pt x="76" y="15"/>
                      </a:moveTo>
                      <a:cubicBezTo>
                        <a:pt x="10" y="36"/>
                        <a:pt x="10" y="36"/>
                        <a:pt x="10" y="36"/>
                      </a:cubicBezTo>
                      <a:cubicBezTo>
                        <a:pt x="6" y="37"/>
                        <a:pt x="2" y="35"/>
                        <a:pt x="1" y="31"/>
                      </a:cubicBezTo>
                      <a:cubicBezTo>
                        <a:pt x="0" y="27"/>
                        <a:pt x="2" y="23"/>
                        <a:pt x="6" y="21"/>
                      </a:cubicBezTo>
                      <a:cubicBezTo>
                        <a:pt x="71" y="1"/>
                        <a:pt x="71" y="1"/>
                        <a:pt x="71" y="1"/>
                      </a:cubicBezTo>
                      <a:cubicBezTo>
                        <a:pt x="75" y="0"/>
                        <a:pt x="80" y="2"/>
                        <a:pt x="81" y="6"/>
                      </a:cubicBezTo>
                      <a:cubicBezTo>
                        <a:pt x="82" y="10"/>
                        <a:pt x="80" y="14"/>
                        <a:pt x="76" y="15"/>
                      </a:cubicBez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4" name="Google Shape;294;p12"/>
                <p:cNvSpPr/>
                <p:nvPr/>
              </p:nvSpPr>
              <p:spPr>
                <a:xfrm>
                  <a:off x="226" y="1599"/>
                  <a:ext cx="3" cy="4"/>
                </a:xfrm>
                <a:custGeom>
                  <a:avLst/>
                  <a:gdLst/>
                  <a:ahLst/>
                  <a:cxnLst/>
                  <a:rect l="l" t="t" r="r" b="b"/>
                  <a:pathLst>
                    <a:path w="16" h="16" extrusionOk="0">
                      <a:moveTo>
                        <a:pt x="15" y="6"/>
                      </a:moveTo>
                      <a:cubicBezTo>
                        <a:pt x="16" y="10"/>
                        <a:pt x="14" y="14"/>
                        <a:pt x="10" y="15"/>
                      </a:cubicBezTo>
                      <a:cubicBezTo>
                        <a:pt x="6" y="16"/>
                        <a:pt x="2" y="14"/>
                        <a:pt x="1" y="10"/>
                      </a:cubicBezTo>
                      <a:cubicBezTo>
                        <a:pt x="0" y="6"/>
                        <a:pt x="2" y="2"/>
                        <a:pt x="6" y="1"/>
                      </a:cubicBezTo>
                      <a:cubicBezTo>
                        <a:pt x="10" y="0"/>
                        <a:pt x="14" y="2"/>
                        <a:pt x="15" y="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5" name="Google Shape;295;p12"/>
                <p:cNvSpPr/>
                <p:nvPr/>
              </p:nvSpPr>
              <p:spPr>
                <a:xfrm>
                  <a:off x="178" y="1608"/>
                  <a:ext cx="62" cy="21"/>
                </a:xfrm>
                <a:custGeom>
                  <a:avLst/>
                  <a:gdLst/>
                  <a:ahLst/>
                  <a:cxnLst/>
                  <a:rect l="l" t="t" r="r" b="b"/>
                  <a:pathLst>
                    <a:path w="62" h="21" extrusionOk="0">
                      <a:moveTo>
                        <a:pt x="62" y="1"/>
                      </a:moveTo>
                      <a:lnTo>
                        <a:pt x="0" y="21"/>
                      </a:lnTo>
                      <a:lnTo>
                        <a:pt x="0" y="19"/>
                      </a:lnTo>
                      <a:lnTo>
                        <a:pt x="61" y="0"/>
                      </a:lnTo>
                      <a:lnTo>
                        <a:pt x="62" y="1"/>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6" name="Google Shape;296;p12"/>
                <p:cNvSpPr/>
                <p:nvPr/>
              </p:nvSpPr>
              <p:spPr>
                <a:xfrm>
                  <a:off x="179" y="1610"/>
                  <a:ext cx="62" cy="21"/>
                </a:xfrm>
                <a:custGeom>
                  <a:avLst/>
                  <a:gdLst/>
                  <a:ahLst/>
                  <a:cxnLst/>
                  <a:rect l="l" t="t" r="r" b="b"/>
                  <a:pathLst>
                    <a:path w="62" h="21" extrusionOk="0">
                      <a:moveTo>
                        <a:pt x="62" y="2"/>
                      </a:moveTo>
                      <a:lnTo>
                        <a:pt x="0" y="21"/>
                      </a:lnTo>
                      <a:lnTo>
                        <a:pt x="0" y="20"/>
                      </a:lnTo>
                      <a:lnTo>
                        <a:pt x="61" y="0"/>
                      </a:lnTo>
                      <a:lnTo>
                        <a:pt x="62" y="2"/>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7" name="Google Shape;297;p12"/>
                <p:cNvSpPr/>
                <p:nvPr/>
              </p:nvSpPr>
              <p:spPr>
                <a:xfrm>
                  <a:off x="179" y="1613"/>
                  <a:ext cx="62" cy="21"/>
                </a:xfrm>
                <a:custGeom>
                  <a:avLst/>
                  <a:gdLst/>
                  <a:ahLst/>
                  <a:cxnLst/>
                  <a:rect l="l" t="t" r="r" b="b"/>
                  <a:pathLst>
                    <a:path w="62" h="21" extrusionOk="0">
                      <a:moveTo>
                        <a:pt x="62" y="1"/>
                      </a:moveTo>
                      <a:lnTo>
                        <a:pt x="1" y="21"/>
                      </a:lnTo>
                      <a:lnTo>
                        <a:pt x="0" y="19"/>
                      </a:lnTo>
                      <a:lnTo>
                        <a:pt x="62" y="0"/>
                      </a:lnTo>
                      <a:lnTo>
                        <a:pt x="62" y="1"/>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298;p12"/>
                <p:cNvSpPr/>
                <p:nvPr/>
              </p:nvSpPr>
              <p:spPr>
                <a:xfrm>
                  <a:off x="180" y="1615"/>
                  <a:ext cx="62" cy="21"/>
                </a:xfrm>
                <a:custGeom>
                  <a:avLst/>
                  <a:gdLst/>
                  <a:ahLst/>
                  <a:cxnLst/>
                  <a:rect l="l" t="t" r="r" b="b"/>
                  <a:pathLst>
                    <a:path w="62" h="21" extrusionOk="0">
                      <a:moveTo>
                        <a:pt x="62" y="2"/>
                      </a:moveTo>
                      <a:lnTo>
                        <a:pt x="1" y="21"/>
                      </a:lnTo>
                      <a:lnTo>
                        <a:pt x="0" y="20"/>
                      </a:lnTo>
                      <a:lnTo>
                        <a:pt x="62" y="0"/>
                      </a:lnTo>
                      <a:lnTo>
                        <a:pt x="62" y="2"/>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9" name="Google Shape;299;p12"/>
                <p:cNvSpPr/>
                <p:nvPr/>
              </p:nvSpPr>
              <p:spPr>
                <a:xfrm>
                  <a:off x="181" y="1625"/>
                  <a:ext cx="39" cy="14"/>
                </a:xfrm>
                <a:custGeom>
                  <a:avLst/>
                  <a:gdLst/>
                  <a:ahLst/>
                  <a:cxnLst/>
                  <a:rect l="l" t="t" r="r" b="b"/>
                  <a:pathLst>
                    <a:path w="39" h="14" extrusionOk="0">
                      <a:moveTo>
                        <a:pt x="39" y="2"/>
                      </a:moveTo>
                      <a:lnTo>
                        <a:pt x="1" y="14"/>
                      </a:lnTo>
                      <a:lnTo>
                        <a:pt x="0" y="12"/>
                      </a:lnTo>
                      <a:lnTo>
                        <a:pt x="39" y="0"/>
                      </a:lnTo>
                      <a:lnTo>
                        <a:pt x="39" y="2"/>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0" name="Google Shape;300;p12"/>
                <p:cNvSpPr/>
                <p:nvPr/>
              </p:nvSpPr>
              <p:spPr>
                <a:xfrm>
                  <a:off x="211" y="1493"/>
                  <a:ext cx="115" cy="136"/>
                </a:xfrm>
                <a:custGeom>
                  <a:avLst/>
                  <a:gdLst/>
                  <a:ahLst/>
                  <a:cxnLst/>
                  <a:rect l="l" t="t" r="r" b="b"/>
                  <a:pathLst>
                    <a:path w="115" h="136" extrusionOk="0">
                      <a:moveTo>
                        <a:pt x="115" y="119"/>
                      </a:moveTo>
                      <a:lnTo>
                        <a:pt x="22" y="136"/>
                      </a:lnTo>
                      <a:lnTo>
                        <a:pt x="0" y="17"/>
                      </a:lnTo>
                      <a:lnTo>
                        <a:pt x="93" y="0"/>
                      </a:lnTo>
                      <a:lnTo>
                        <a:pt x="115" y="11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1" name="Google Shape;301;p12"/>
                <p:cNvSpPr/>
                <p:nvPr/>
              </p:nvSpPr>
              <p:spPr>
                <a:xfrm>
                  <a:off x="221" y="1507"/>
                  <a:ext cx="89" cy="58"/>
                </a:xfrm>
                <a:custGeom>
                  <a:avLst/>
                  <a:gdLst/>
                  <a:ahLst/>
                  <a:cxnLst/>
                  <a:rect l="l" t="t" r="r" b="b"/>
                  <a:pathLst>
                    <a:path w="89" h="58" extrusionOk="0">
                      <a:moveTo>
                        <a:pt x="88" y="37"/>
                      </a:moveTo>
                      <a:lnTo>
                        <a:pt x="81" y="0"/>
                      </a:lnTo>
                      <a:lnTo>
                        <a:pt x="81" y="0"/>
                      </a:lnTo>
                      <a:lnTo>
                        <a:pt x="81" y="0"/>
                      </a:lnTo>
                      <a:lnTo>
                        <a:pt x="0" y="15"/>
                      </a:lnTo>
                      <a:lnTo>
                        <a:pt x="8" y="58"/>
                      </a:lnTo>
                      <a:lnTo>
                        <a:pt x="89" y="43"/>
                      </a:lnTo>
                      <a:lnTo>
                        <a:pt x="88" y="37"/>
                      </a:lnTo>
                      <a:close/>
                      <a:moveTo>
                        <a:pt x="87" y="38"/>
                      </a:moveTo>
                      <a:lnTo>
                        <a:pt x="84" y="39"/>
                      </a:lnTo>
                      <a:lnTo>
                        <a:pt x="83" y="36"/>
                      </a:lnTo>
                      <a:lnTo>
                        <a:pt x="87" y="35"/>
                      </a:lnTo>
                      <a:lnTo>
                        <a:pt x="87" y="38"/>
                      </a:lnTo>
                      <a:close/>
                      <a:moveTo>
                        <a:pt x="24" y="31"/>
                      </a:moveTo>
                      <a:lnTo>
                        <a:pt x="27" y="30"/>
                      </a:lnTo>
                      <a:lnTo>
                        <a:pt x="28" y="34"/>
                      </a:lnTo>
                      <a:lnTo>
                        <a:pt x="25" y="34"/>
                      </a:lnTo>
                      <a:lnTo>
                        <a:pt x="24" y="31"/>
                      </a:lnTo>
                      <a:close/>
                      <a:moveTo>
                        <a:pt x="24" y="34"/>
                      </a:moveTo>
                      <a:lnTo>
                        <a:pt x="21" y="35"/>
                      </a:lnTo>
                      <a:lnTo>
                        <a:pt x="20" y="32"/>
                      </a:lnTo>
                      <a:lnTo>
                        <a:pt x="24" y="31"/>
                      </a:lnTo>
                      <a:lnTo>
                        <a:pt x="24" y="34"/>
                      </a:lnTo>
                      <a:close/>
                      <a:moveTo>
                        <a:pt x="66" y="27"/>
                      </a:moveTo>
                      <a:lnTo>
                        <a:pt x="62" y="27"/>
                      </a:lnTo>
                      <a:lnTo>
                        <a:pt x="62" y="24"/>
                      </a:lnTo>
                      <a:lnTo>
                        <a:pt x="65" y="24"/>
                      </a:lnTo>
                      <a:lnTo>
                        <a:pt x="66" y="27"/>
                      </a:lnTo>
                      <a:close/>
                      <a:moveTo>
                        <a:pt x="66" y="23"/>
                      </a:moveTo>
                      <a:lnTo>
                        <a:pt x="69" y="23"/>
                      </a:lnTo>
                      <a:lnTo>
                        <a:pt x="69" y="26"/>
                      </a:lnTo>
                      <a:lnTo>
                        <a:pt x="66" y="27"/>
                      </a:lnTo>
                      <a:lnTo>
                        <a:pt x="66" y="23"/>
                      </a:lnTo>
                      <a:close/>
                      <a:moveTo>
                        <a:pt x="32" y="30"/>
                      </a:moveTo>
                      <a:lnTo>
                        <a:pt x="35" y="29"/>
                      </a:lnTo>
                      <a:lnTo>
                        <a:pt x="35" y="32"/>
                      </a:lnTo>
                      <a:lnTo>
                        <a:pt x="32" y="33"/>
                      </a:lnTo>
                      <a:lnTo>
                        <a:pt x="32" y="30"/>
                      </a:lnTo>
                      <a:close/>
                      <a:moveTo>
                        <a:pt x="32" y="33"/>
                      </a:moveTo>
                      <a:lnTo>
                        <a:pt x="28" y="34"/>
                      </a:lnTo>
                      <a:lnTo>
                        <a:pt x="28" y="30"/>
                      </a:lnTo>
                      <a:lnTo>
                        <a:pt x="31" y="30"/>
                      </a:lnTo>
                      <a:lnTo>
                        <a:pt x="32" y="33"/>
                      </a:lnTo>
                      <a:close/>
                      <a:moveTo>
                        <a:pt x="35" y="29"/>
                      </a:moveTo>
                      <a:lnTo>
                        <a:pt x="39" y="28"/>
                      </a:lnTo>
                      <a:lnTo>
                        <a:pt x="39" y="32"/>
                      </a:lnTo>
                      <a:lnTo>
                        <a:pt x="36" y="32"/>
                      </a:lnTo>
                      <a:lnTo>
                        <a:pt x="35" y="29"/>
                      </a:lnTo>
                      <a:close/>
                      <a:moveTo>
                        <a:pt x="39" y="28"/>
                      </a:moveTo>
                      <a:lnTo>
                        <a:pt x="42" y="28"/>
                      </a:lnTo>
                      <a:lnTo>
                        <a:pt x="43" y="31"/>
                      </a:lnTo>
                      <a:lnTo>
                        <a:pt x="40" y="32"/>
                      </a:lnTo>
                      <a:lnTo>
                        <a:pt x="39" y="28"/>
                      </a:lnTo>
                      <a:close/>
                      <a:moveTo>
                        <a:pt x="43" y="28"/>
                      </a:moveTo>
                      <a:lnTo>
                        <a:pt x="46" y="27"/>
                      </a:lnTo>
                      <a:lnTo>
                        <a:pt x="47" y="30"/>
                      </a:lnTo>
                      <a:lnTo>
                        <a:pt x="44" y="31"/>
                      </a:lnTo>
                      <a:lnTo>
                        <a:pt x="43" y="28"/>
                      </a:lnTo>
                      <a:close/>
                      <a:moveTo>
                        <a:pt x="47" y="27"/>
                      </a:moveTo>
                      <a:lnTo>
                        <a:pt x="50" y="26"/>
                      </a:lnTo>
                      <a:lnTo>
                        <a:pt x="51" y="29"/>
                      </a:lnTo>
                      <a:lnTo>
                        <a:pt x="47" y="30"/>
                      </a:lnTo>
                      <a:lnTo>
                        <a:pt x="47" y="27"/>
                      </a:lnTo>
                      <a:close/>
                      <a:moveTo>
                        <a:pt x="50" y="26"/>
                      </a:moveTo>
                      <a:lnTo>
                        <a:pt x="54" y="26"/>
                      </a:lnTo>
                      <a:lnTo>
                        <a:pt x="54" y="29"/>
                      </a:lnTo>
                      <a:lnTo>
                        <a:pt x="51" y="29"/>
                      </a:lnTo>
                      <a:lnTo>
                        <a:pt x="50" y="26"/>
                      </a:lnTo>
                      <a:close/>
                      <a:moveTo>
                        <a:pt x="54" y="25"/>
                      </a:moveTo>
                      <a:lnTo>
                        <a:pt x="57" y="25"/>
                      </a:lnTo>
                      <a:lnTo>
                        <a:pt x="58" y="28"/>
                      </a:lnTo>
                      <a:lnTo>
                        <a:pt x="55" y="29"/>
                      </a:lnTo>
                      <a:lnTo>
                        <a:pt x="54" y="25"/>
                      </a:lnTo>
                      <a:close/>
                      <a:moveTo>
                        <a:pt x="58" y="25"/>
                      </a:moveTo>
                      <a:lnTo>
                        <a:pt x="61" y="24"/>
                      </a:lnTo>
                      <a:lnTo>
                        <a:pt x="62" y="27"/>
                      </a:lnTo>
                      <a:lnTo>
                        <a:pt x="59" y="28"/>
                      </a:lnTo>
                      <a:lnTo>
                        <a:pt x="58" y="25"/>
                      </a:lnTo>
                      <a:close/>
                      <a:moveTo>
                        <a:pt x="62" y="24"/>
                      </a:moveTo>
                      <a:lnTo>
                        <a:pt x="61" y="20"/>
                      </a:lnTo>
                      <a:lnTo>
                        <a:pt x="64" y="20"/>
                      </a:lnTo>
                      <a:lnTo>
                        <a:pt x="65" y="23"/>
                      </a:lnTo>
                      <a:lnTo>
                        <a:pt x="62" y="24"/>
                      </a:lnTo>
                      <a:close/>
                      <a:moveTo>
                        <a:pt x="61" y="24"/>
                      </a:moveTo>
                      <a:lnTo>
                        <a:pt x="58" y="24"/>
                      </a:lnTo>
                      <a:lnTo>
                        <a:pt x="57" y="21"/>
                      </a:lnTo>
                      <a:lnTo>
                        <a:pt x="61" y="20"/>
                      </a:lnTo>
                      <a:lnTo>
                        <a:pt x="61" y="24"/>
                      </a:lnTo>
                      <a:close/>
                      <a:moveTo>
                        <a:pt x="57" y="24"/>
                      </a:moveTo>
                      <a:lnTo>
                        <a:pt x="54" y="25"/>
                      </a:lnTo>
                      <a:lnTo>
                        <a:pt x="54" y="22"/>
                      </a:lnTo>
                      <a:lnTo>
                        <a:pt x="57" y="21"/>
                      </a:lnTo>
                      <a:lnTo>
                        <a:pt x="57" y="24"/>
                      </a:lnTo>
                      <a:close/>
                      <a:moveTo>
                        <a:pt x="54" y="25"/>
                      </a:moveTo>
                      <a:lnTo>
                        <a:pt x="50" y="26"/>
                      </a:lnTo>
                      <a:lnTo>
                        <a:pt x="50" y="22"/>
                      </a:lnTo>
                      <a:lnTo>
                        <a:pt x="53" y="22"/>
                      </a:lnTo>
                      <a:lnTo>
                        <a:pt x="54" y="25"/>
                      </a:lnTo>
                      <a:close/>
                      <a:moveTo>
                        <a:pt x="50" y="26"/>
                      </a:moveTo>
                      <a:lnTo>
                        <a:pt x="47" y="26"/>
                      </a:lnTo>
                      <a:lnTo>
                        <a:pt x="46" y="23"/>
                      </a:lnTo>
                      <a:lnTo>
                        <a:pt x="49" y="22"/>
                      </a:lnTo>
                      <a:lnTo>
                        <a:pt x="50" y="26"/>
                      </a:lnTo>
                      <a:close/>
                      <a:moveTo>
                        <a:pt x="46" y="26"/>
                      </a:moveTo>
                      <a:lnTo>
                        <a:pt x="43" y="27"/>
                      </a:lnTo>
                      <a:lnTo>
                        <a:pt x="42" y="24"/>
                      </a:lnTo>
                      <a:lnTo>
                        <a:pt x="46" y="23"/>
                      </a:lnTo>
                      <a:lnTo>
                        <a:pt x="46" y="26"/>
                      </a:lnTo>
                      <a:close/>
                      <a:moveTo>
                        <a:pt x="42" y="27"/>
                      </a:moveTo>
                      <a:lnTo>
                        <a:pt x="39" y="28"/>
                      </a:lnTo>
                      <a:lnTo>
                        <a:pt x="39" y="25"/>
                      </a:lnTo>
                      <a:lnTo>
                        <a:pt x="42" y="24"/>
                      </a:lnTo>
                      <a:lnTo>
                        <a:pt x="42" y="27"/>
                      </a:lnTo>
                      <a:close/>
                      <a:moveTo>
                        <a:pt x="39" y="28"/>
                      </a:moveTo>
                      <a:lnTo>
                        <a:pt x="35" y="29"/>
                      </a:lnTo>
                      <a:lnTo>
                        <a:pt x="35" y="25"/>
                      </a:lnTo>
                      <a:lnTo>
                        <a:pt x="38" y="25"/>
                      </a:lnTo>
                      <a:lnTo>
                        <a:pt x="39" y="28"/>
                      </a:lnTo>
                      <a:close/>
                      <a:moveTo>
                        <a:pt x="35" y="29"/>
                      </a:moveTo>
                      <a:lnTo>
                        <a:pt x="31" y="29"/>
                      </a:lnTo>
                      <a:lnTo>
                        <a:pt x="31" y="26"/>
                      </a:lnTo>
                      <a:lnTo>
                        <a:pt x="34" y="25"/>
                      </a:lnTo>
                      <a:lnTo>
                        <a:pt x="35" y="29"/>
                      </a:lnTo>
                      <a:close/>
                      <a:moveTo>
                        <a:pt x="31" y="29"/>
                      </a:moveTo>
                      <a:lnTo>
                        <a:pt x="28" y="30"/>
                      </a:lnTo>
                      <a:lnTo>
                        <a:pt x="27" y="27"/>
                      </a:lnTo>
                      <a:lnTo>
                        <a:pt x="31" y="26"/>
                      </a:lnTo>
                      <a:lnTo>
                        <a:pt x="31" y="29"/>
                      </a:lnTo>
                      <a:close/>
                      <a:moveTo>
                        <a:pt x="27" y="30"/>
                      </a:moveTo>
                      <a:lnTo>
                        <a:pt x="24" y="31"/>
                      </a:lnTo>
                      <a:lnTo>
                        <a:pt x="24" y="27"/>
                      </a:lnTo>
                      <a:lnTo>
                        <a:pt x="27" y="27"/>
                      </a:lnTo>
                      <a:lnTo>
                        <a:pt x="27" y="30"/>
                      </a:lnTo>
                      <a:close/>
                      <a:moveTo>
                        <a:pt x="28" y="34"/>
                      </a:moveTo>
                      <a:lnTo>
                        <a:pt x="29" y="37"/>
                      </a:lnTo>
                      <a:lnTo>
                        <a:pt x="25" y="38"/>
                      </a:lnTo>
                      <a:lnTo>
                        <a:pt x="25" y="35"/>
                      </a:lnTo>
                      <a:lnTo>
                        <a:pt x="28" y="34"/>
                      </a:lnTo>
                      <a:close/>
                      <a:moveTo>
                        <a:pt x="29" y="34"/>
                      </a:moveTo>
                      <a:lnTo>
                        <a:pt x="32" y="34"/>
                      </a:lnTo>
                      <a:lnTo>
                        <a:pt x="32" y="37"/>
                      </a:lnTo>
                      <a:lnTo>
                        <a:pt x="29" y="37"/>
                      </a:lnTo>
                      <a:lnTo>
                        <a:pt x="29" y="34"/>
                      </a:lnTo>
                      <a:close/>
                      <a:moveTo>
                        <a:pt x="32" y="33"/>
                      </a:moveTo>
                      <a:lnTo>
                        <a:pt x="36" y="33"/>
                      </a:lnTo>
                      <a:lnTo>
                        <a:pt x="36" y="36"/>
                      </a:lnTo>
                      <a:lnTo>
                        <a:pt x="33" y="37"/>
                      </a:lnTo>
                      <a:lnTo>
                        <a:pt x="32" y="33"/>
                      </a:lnTo>
                      <a:close/>
                      <a:moveTo>
                        <a:pt x="36" y="33"/>
                      </a:moveTo>
                      <a:lnTo>
                        <a:pt x="39" y="32"/>
                      </a:lnTo>
                      <a:lnTo>
                        <a:pt x="40" y="35"/>
                      </a:lnTo>
                      <a:lnTo>
                        <a:pt x="37" y="36"/>
                      </a:lnTo>
                      <a:lnTo>
                        <a:pt x="36" y="33"/>
                      </a:lnTo>
                      <a:close/>
                      <a:moveTo>
                        <a:pt x="40" y="32"/>
                      </a:moveTo>
                      <a:lnTo>
                        <a:pt x="43" y="32"/>
                      </a:lnTo>
                      <a:lnTo>
                        <a:pt x="44" y="35"/>
                      </a:lnTo>
                      <a:lnTo>
                        <a:pt x="41" y="35"/>
                      </a:lnTo>
                      <a:lnTo>
                        <a:pt x="40" y="32"/>
                      </a:lnTo>
                      <a:close/>
                      <a:moveTo>
                        <a:pt x="44" y="31"/>
                      </a:moveTo>
                      <a:lnTo>
                        <a:pt x="47" y="31"/>
                      </a:lnTo>
                      <a:lnTo>
                        <a:pt x="47" y="34"/>
                      </a:lnTo>
                      <a:lnTo>
                        <a:pt x="44" y="35"/>
                      </a:lnTo>
                      <a:lnTo>
                        <a:pt x="44" y="31"/>
                      </a:lnTo>
                      <a:close/>
                      <a:moveTo>
                        <a:pt x="47" y="31"/>
                      </a:moveTo>
                      <a:lnTo>
                        <a:pt x="51" y="30"/>
                      </a:lnTo>
                      <a:lnTo>
                        <a:pt x="51" y="33"/>
                      </a:lnTo>
                      <a:lnTo>
                        <a:pt x="48" y="34"/>
                      </a:lnTo>
                      <a:lnTo>
                        <a:pt x="47" y="31"/>
                      </a:lnTo>
                      <a:close/>
                      <a:moveTo>
                        <a:pt x="51" y="30"/>
                      </a:moveTo>
                      <a:lnTo>
                        <a:pt x="54" y="29"/>
                      </a:lnTo>
                      <a:lnTo>
                        <a:pt x="55" y="32"/>
                      </a:lnTo>
                      <a:lnTo>
                        <a:pt x="52" y="33"/>
                      </a:lnTo>
                      <a:lnTo>
                        <a:pt x="51" y="30"/>
                      </a:lnTo>
                      <a:close/>
                      <a:moveTo>
                        <a:pt x="55" y="29"/>
                      </a:moveTo>
                      <a:lnTo>
                        <a:pt x="58" y="29"/>
                      </a:lnTo>
                      <a:lnTo>
                        <a:pt x="59" y="32"/>
                      </a:lnTo>
                      <a:lnTo>
                        <a:pt x="56" y="32"/>
                      </a:lnTo>
                      <a:lnTo>
                        <a:pt x="55" y="29"/>
                      </a:lnTo>
                      <a:close/>
                      <a:moveTo>
                        <a:pt x="59" y="29"/>
                      </a:moveTo>
                      <a:lnTo>
                        <a:pt x="62" y="28"/>
                      </a:lnTo>
                      <a:lnTo>
                        <a:pt x="63" y="31"/>
                      </a:lnTo>
                      <a:lnTo>
                        <a:pt x="59" y="32"/>
                      </a:lnTo>
                      <a:lnTo>
                        <a:pt x="59" y="29"/>
                      </a:lnTo>
                      <a:close/>
                      <a:moveTo>
                        <a:pt x="63" y="28"/>
                      </a:moveTo>
                      <a:lnTo>
                        <a:pt x="66" y="27"/>
                      </a:lnTo>
                      <a:lnTo>
                        <a:pt x="66" y="30"/>
                      </a:lnTo>
                      <a:lnTo>
                        <a:pt x="63" y="31"/>
                      </a:lnTo>
                      <a:lnTo>
                        <a:pt x="63" y="28"/>
                      </a:lnTo>
                      <a:close/>
                      <a:moveTo>
                        <a:pt x="66" y="27"/>
                      </a:moveTo>
                      <a:lnTo>
                        <a:pt x="70" y="27"/>
                      </a:lnTo>
                      <a:lnTo>
                        <a:pt x="70" y="30"/>
                      </a:lnTo>
                      <a:lnTo>
                        <a:pt x="67" y="30"/>
                      </a:lnTo>
                      <a:lnTo>
                        <a:pt x="66" y="27"/>
                      </a:lnTo>
                      <a:close/>
                      <a:moveTo>
                        <a:pt x="70" y="26"/>
                      </a:moveTo>
                      <a:lnTo>
                        <a:pt x="73" y="26"/>
                      </a:lnTo>
                      <a:lnTo>
                        <a:pt x="74" y="29"/>
                      </a:lnTo>
                      <a:lnTo>
                        <a:pt x="71" y="30"/>
                      </a:lnTo>
                      <a:lnTo>
                        <a:pt x="70" y="26"/>
                      </a:lnTo>
                      <a:close/>
                      <a:moveTo>
                        <a:pt x="70" y="26"/>
                      </a:moveTo>
                      <a:lnTo>
                        <a:pt x="69" y="23"/>
                      </a:lnTo>
                      <a:lnTo>
                        <a:pt x="73" y="22"/>
                      </a:lnTo>
                      <a:lnTo>
                        <a:pt x="73" y="25"/>
                      </a:lnTo>
                      <a:lnTo>
                        <a:pt x="70" y="26"/>
                      </a:lnTo>
                      <a:close/>
                      <a:moveTo>
                        <a:pt x="69" y="22"/>
                      </a:moveTo>
                      <a:lnTo>
                        <a:pt x="69" y="19"/>
                      </a:lnTo>
                      <a:lnTo>
                        <a:pt x="72" y="18"/>
                      </a:lnTo>
                      <a:lnTo>
                        <a:pt x="72" y="21"/>
                      </a:lnTo>
                      <a:lnTo>
                        <a:pt x="69" y="22"/>
                      </a:lnTo>
                      <a:close/>
                      <a:moveTo>
                        <a:pt x="69" y="22"/>
                      </a:moveTo>
                      <a:lnTo>
                        <a:pt x="65" y="23"/>
                      </a:lnTo>
                      <a:lnTo>
                        <a:pt x="65" y="20"/>
                      </a:lnTo>
                      <a:lnTo>
                        <a:pt x="68" y="19"/>
                      </a:lnTo>
                      <a:lnTo>
                        <a:pt x="69" y="22"/>
                      </a:lnTo>
                      <a:close/>
                      <a:moveTo>
                        <a:pt x="65" y="19"/>
                      </a:moveTo>
                      <a:lnTo>
                        <a:pt x="64" y="16"/>
                      </a:lnTo>
                      <a:lnTo>
                        <a:pt x="68" y="15"/>
                      </a:lnTo>
                      <a:lnTo>
                        <a:pt x="68" y="18"/>
                      </a:lnTo>
                      <a:lnTo>
                        <a:pt x="65" y="19"/>
                      </a:lnTo>
                      <a:close/>
                      <a:moveTo>
                        <a:pt x="64" y="19"/>
                      </a:moveTo>
                      <a:lnTo>
                        <a:pt x="61" y="20"/>
                      </a:lnTo>
                      <a:lnTo>
                        <a:pt x="61" y="17"/>
                      </a:lnTo>
                      <a:lnTo>
                        <a:pt x="64" y="16"/>
                      </a:lnTo>
                      <a:lnTo>
                        <a:pt x="64" y="19"/>
                      </a:lnTo>
                      <a:close/>
                      <a:moveTo>
                        <a:pt x="61" y="20"/>
                      </a:moveTo>
                      <a:lnTo>
                        <a:pt x="57" y="21"/>
                      </a:lnTo>
                      <a:lnTo>
                        <a:pt x="57" y="17"/>
                      </a:lnTo>
                      <a:lnTo>
                        <a:pt x="60" y="17"/>
                      </a:lnTo>
                      <a:lnTo>
                        <a:pt x="61" y="20"/>
                      </a:lnTo>
                      <a:close/>
                      <a:moveTo>
                        <a:pt x="57" y="21"/>
                      </a:moveTo>
                      <a:lnTo>
                        <a:pt x="53" y="21"/>
                      </a:lnTo>
                      <a:lnTo>
                        <a:pt x="53" y="18"/>
                      </a:lnTo>
                      <a:lnTo>
                        <a:pt x="56" y="17"/>
                      </a:lnTo>
                      <a:lnTo>
                        <a:pt x="57" y="21"/>
                      </a:lnTo>
                      <a:close/>
                      <a:moveTo>
                        <a:pt x="53" y="21"/>
                      </a:moveTo>
                      <a:lnTo>
                        <a:pt x="50" y="22"/>
                      </a:lnTo>
                      <a:lnTo>
                        <a:pt x="49" y="19"/>
                      </a:lnTo>
                      <a:lnTo>
                        <a:pt x="52" y="18"/>
                      </a:lnTo>
                      <a:lnTo>
                        <a:pt x="53" y="21"/>
                      </a:lnTo>
                      <a:close/>
                      <a:moveTo>
                        <a:pt x="49" y="22"/>
                      </a:moveTo>
                      <a:lnTo>
                        <a:pt x="46" y="23"/>
                      </a:lnTo>
                      <a:lnTo>
                        <a:pt x="45" y="19"/>
                      </a:lnTo>
                      <a:lnTo>
                        <a:pt x="49" y="19"/>
                      </a:lnTo>
                      <a:lnTo>
                        <a:pt x="49" y="22"/>
                      </a:lnTo>
                      <a:close/>
                      <a:moveTo>
                        <a:pt x="46" y="23"/>
                      </a:moveTo>
                      <a:lnTo>
                        <a:pt x="42" y="23"/>
                      </a:lnTo>
                      <a:lnTo>
                        <a:pt x="42" y="20"/>
                      </a:lnTo>
                      <a:lnTo>
                        <a:pt x="45" y="19"/>
                      </a:lnTo>
                      <a:lnTo>
                        <a:pt x="46" y="23"/>
                      </a:lnTo>
                      <a:close/>
                      <a:moveTo>
                        <a:pt x="42" y="23"/>
                      </a:moveTo>
                      <a:lnTo>
                        <a:pt x="39" y="24"/>
                      </a:lnTo>
                      <a:lnTo>
                        <a:pt x="38" y="21"/>
                      </a:lnTo>
                      <a:lnTo>
                        <a:pt x="41" y="20"/>
                      </a:lnTo>
                      <a:lnTo>
                        <a:pt x="42" y="23"/>
                      </a:lnTo>
                      <a:close/>
                      <a:moveTo>
                        <a:pt x="38" y="24"/>
                      </a:moveTo>
                      <a:lnTo>
                        <a:pt x="35" y="25"/>
                      </a:lnTo>
                      <a:lnTo>
                        <a:pt x="34" y="21"/>
                      </a:lnTo>
                      <a:lnTo>
                        <a:pt x="37" y="21"/>
                      </a:lnTo>
                      <a:lnTo>
                        <a:pt x="38" y="24"/>
                      </a:lnTo>
                      <a:close/>
                      <a:moveTo>
                        <a:pt x="34" y="25"/>
                      </a:moveTo>
                      <a:lnTo>
                        <a:pt x="31" y="25"/>
                      </a:lnTo>
                      <a:lnTo>
                        <a:pt x="30" y="22"/>
                      </a:lnTo>
                      <a:lnTo>
                        <a:pt x="34" y="21"/>
                      </a:lnTo>
                      <a:lnTo>
                        <a:pt x="34" y="25"/>
                      </a:lnTo>
                      <a:close/>
                      <a:moveTo>
                        <a:pt x="30" y="25"/>
                      </a:moveTo>
                      <a:lnTo>
                        <a:pt x="27" y="26"/>
                      </a:lnTo>
                      <a:lnTo>
                        <a:pt x="27" y="23"/>
                      </a:lnTo>
                      <a:lnTo>
                        <a:pt x="30" y="22"/>
                      </a:lnTo>
                      <a:lnTo>
                        <a:pt x="30" y="25"/>
                      </a:lnTo>
                      <a:close/>
                      <a:moveTo>
                        <a:pt x="27" y="26"/>
                      </a:moveTo>
                      <a:lnTo>
                        <a:pt x="23" y="27"/>
                      </a:lnTo>
                      <a:lnTo>
                        <a:pt x="23" y="24"/>
                      </a:lnTo>
                      <a:lnTo>
                        <a:pt x="26" y="23"/>
                      </a:lnTo>
                      <a:lnTo>
                        <a:pt x="27" y="26"/>
                      </a:lnTo>
                      <a:close/>
                      <a:moveTo>
                        <a:pt x="23" y="27"/>
                      </a:moveTo>
                      <a:lnTo>
                        <a:pt x="20" y="27"/>
                      </a:lnTo>
                      <a:lnTo>
                        <a:pt x="19" y="24"/>
                      </a:lnTo>
                      <a:lnTo>
                        <a:pt x="22" y="24"/>
                      </a:lnTo>
                      <a:lnTo>
                        <a:pt x="23" y="27"/>
                      </a:lnTo>
                      <a:close/>
                      <a:moveTo>
                        <a:pt x="23" y="27"/>
                      </a:moveTo>
                      <a:lnTo>
                        <a:pt x="24" y="31"/>
                      </a:lnTo>
                      <a:lnTo>
                        <a:pt x="20" y="31"/>
                      </a:lnTo>
                      <a:lnTo>
                        <a:pt x="20" y="28"/>
                      </a:lnTo>
                      <a:lnTo>
                        <a:pt x="23" y="27"/>
                      </a:lnTo>
                      <a:close/>
                      <a:moveTo>
                        <a:pt x="20" y="31"/>
                      </a:moveTo>
                      <a:lnTo>
                        <a:pt x="17" y="32"/>
                      </a:lnTo>
                      <a:lnTo>
                        <a:pt x="16" y="29"/>
                      </a:lnTo>
                      <a:lnTo>
                        <a:pt x="19" y="28"/>
                      </a:lnTo>
                      <a:lnTo>
                        <a:pt x="20" y="31"/>
                      </a:lnTo>
                      <a:close/>
                      <a:moveTo>
                        <a:pt x="20" y="32"/>
                      </a:moveTo>
                      <a:lnTo>
                        <a:pt x="20" y="35"/>
                      </a:lnTo>
                      <a:lnTo>
                        <a:pt x="17" y="36"/>
                      </a:lnTo>
                      <a:lnTo>
                        <a:pt x="17" y="32"/>
                      </a:lnTo>
                      <a:lnTo>
                        <a:pt x="20" y="32"/>
                      </a:lnTo>
                      <a:close/>
                      <a:moveTo>
                        <a:pt x="20" y="36"/>
                      </a:moveTo>
                      <a:lnTo>
                        <a:pt x="21" y="39"/>
                      </a:lnTo>
                      <a:lnTo>
                        <a:pt x="18" y="39"/>
                      </a:lnTo>
                      <a:lnTo>
                        <a:pt x="17" y="36"/>
                      </a:lnTo>
                      <a:lnTo>
                        <a:pt x="20" y="36"/>
                      </a:lnTo>
                      <a:close/>
                      <a:moveTo>
                        <a:pt x="21" y="36"/>
                      </a:moveTo>
                      <a:lnTo>
                        <a:pt x="24" y="35"/>
                      </a:lnTo>
                      <a:lnTo>
                        <a:pt x="25" y="38"/>
                      </a:lnTo>
                      <a:lnTo>
                        <a:pt x="22" y="39"/>
                      </a:lnTo>
                      <a:lnTo>
                        <a:pt x="21" y="36"/>
                      </a:lnTo>
                      <a:close/>
                      <a:moveTo>
                        <a:pt x="25" y="39"/>
                      </a:moveTo>
                      <a:lnTo>
                        <a:pt x="26" y="42"/>
                      </a:lnTo>
                      <a:lnTo>
                        <a:pt x="22" y="43"/>
                      </a:lnTo>
                      <a:lnTo>
                        <a:pt x="22" y="39"/>
                      </a:lnTo>
                      <a:lnTo>
                        <a:pt x="25" y="39"/>
                      </a:lnTo>
                      <a:close/>
                      <a:moveTo>
                        <a:pt x="26" y="39"/>
                      </a:moveTo>
                      <a:lnTo>
                        <a:pt x="29" y="38"/>
                      </a:lnTo>
                      <a:lnTo>
                        <a:pt x="29" y="41"/>
                      </a:lnTo>
                      <a:lnTo>
                        <a:pt x="26" y="42"/>
                      </a:lnTo>
                      <a:lnTo>
                        <a:pt x="26" y="39"/>
                      </a:lnTo>
                      <a:close/>
                      <a:moveTo>
                        <a:pt x="29" y="38"/>
                      </a:moveTo>
                      <a:lnTo>
                        <a:pt x="32" y="37"/>
                      </a:lnTo>
                      <a:lnTo>
                        <a:pt x="33" y="40"/>
                      </a:lnTo>
                      <a:lnTo>
                        <a:pt x="30" y="41"/>
                      </a:lnTo>
                      <a:lnTo>
                        <a:pt x="29" y="38"/>
                      </a:lnTo>
                      <a:close/>
                      <a:moveTo>
                        <a:pt x="33" y="37"/>
                      </a:moveTo>
                      <a:lnTo>
                        <a:pt x="36" y="37"/>
                      </a:lnTo>
                      <a:lnTo>
                        <a:pt x="37" y="40"/>
                      </a:lnTo>
                      <a:lnTo>
                        <a:pt x="34" y="40"/>
                      </a:lnTo>
                      <a:lnTo>
                        <a:pt x="33" y="37"/>
                      </a:lnTo>
                      <a:close/>
                      <a:moveTo>
                        <a:pt x="37" y="36"/>
                      </a:moveTo>
                      <a:lnTo>
                        <a:pt x="40" y="36"/>
                      </a:lnTo>
                      <a:lnTo>
                        <a:pt x="41" y="39"/>
                      </a:lnTo>
                      <a:lnTo>
                        <a:pt x="37" y="40"/>
                      </a:lnTo>
                      <a:lnTo>
                        <a:pt x="37" y="36"/>
                      </a:lnTo>
                      <a:close/>
                      <a:moveTo>
                        <a:pt x="41" y="36"/>
                      </a:moveTo>
                      <a:lnTo>
                        <a:pt x="44" y="35"/>
                      </a:lnTo>
                      <a:lnTo>
                        <a:pt x="44" y="38"/>
                      </a:lnTo>
                      <a:lnTo>
                        <a:pt x="41" y="39"/>
                      </a:lnTo>
                      <a:lnTo>
                        <a:pt x="41" y="36"/>
                      </a:lnTo>
                      <a:close/>
                      <a:moveTo>
                        <a:pt x="44" y="35"/>
                      </a:moveTo>
                      <a:lnTo>
                        <a:pt x="48" y="35"/>
                      </a:lnTo>
                      <a:lnTo>
                        <a:pt x="48" y="38"/>
                      </a:lnTo>
                      <a:lnTo>
                        <a:pt x="45" y="38"/>
                      </a:lnTo>
                      <a:lnTo>
                        <a:pt x="44" y="35"/>
                      </a:lnTo>
                      <a:close/>
                      <a:moveTo>
                        <a:pt x="48" y="34"/>
                      </a:moveTo>
                      <a:lnTo>
                        <a:pt x="51" y="34"/>
                      </a:lnTo>
                      <a:lnTo>
                        <a:pt x="52" y="37"/>
                      </a:lnTo>
                      <a:lnTo>
                        <a:pt x="49" y="38"/>
                      </a:lnTo>
                      <a:lnTo>
                        <a:pt x="48" y="34"/>
                      </a:lnTo>
                      <a:close/>
                      <a:moveTo>
                        <a:pt x="52" y="34"/>
                      </a:moveTo>
                      <a:lnTo>
                        <a:pt x="55" y="33"/>
                      </a:lnTo>
                      <a:lnTo>
                        <a:pt x="56" y="36"/>
                      </a:lnTo>
                      <a:lnTo>
                        <a:pt x="53" y="37"/>
                      </a:lnTo>
                      <a:lnTo>
                        <a:pt x="52" y="34"/>
                      </a:lnTo>
                      <a:close/>
                      <a:moveTo>
                        <a:pt x="56" y="33"/>
                      </a:moveTo>
                      <a:lnTo>
                        <a:pt x="59" y="32"/>
                      </a:lnTo>
                      <a:lnTo>
                        <a:pt x="60" y="36"/>
                      </a:lnTo>
                      <a:lnTo>
                        <a:pt x="56" y="36"/>
                      </a:lnTo>
                      <a:lnTo>
                        <a:pt x="56" y="33"/>
                      </a:lnTo>
                      <a:close/>
                      <a:moveTo>
                        <a:pt x="60" y="32"/>
                      </a:moveTo>
                      <a:lnTo>
                        <a:pt x="63" y="32"/>
                      </a:lnTo>
                      <a:lnTo>
                        <a:pt x="63" y="35"/>
                      </a:lnTo>
                      <a:lnTo>
                        <a:pt x="60" y="36"/>
                      </a:lnTo>
                      <a:lnTo>
                        <a:pt x="60" y="32"/>
                      </a:lnTo>
                      <a:close/>
                      <a:moveTo>
                        <a:pt x="63" y="32"/>
                      </a:moveTo>
                      <a:lnTo>
                        <a:pt x="66" y="31"/>
                      </a:lnTo>
                      <a:lnTo>
                        <a:pt x="67" y="34"/>
                      </a:lnTo>
                      <a:lnTo>
                        <a:pt x="64" y="35"/>
                      </a:lnTo>
                      <a:lnTo>
                        <a:pt x="63" y="32"/>
                      </a:lnTo>
                      <a:close/>
                      <a:moveTo>
                        <a:pt x="67" y="31"/>
                      </a:moveTo>
                      <a:lnTo>
                        <a:pt x="70" y="30"/>
                      </a:lnTo>
                      <a:lnTo>
                        <a:pt x="71" y="34"/>
                      </a:lnTo>
                      <a:lnTo>
                        <a:pt x="68" y="34"/>
                      </a:lnTo>
                      <a:lnTo>
                        <a:pt x="67" y="31"/>
                      </a:lnTo>
                      <a:close/>
                      <a:moveTo>
                        <a:pt x="71" y="30"/>
                      </a:moveTo>
                      <a:lnTo>
                        <a:pt x="74" y="30"/>
                      </a:lnTo>
                      <a:lnTo>
                        <a:pt x="75" y="33"/>
                      </a:lnTo>
                      <a:lnTo>
                        <a:pt x="71" y="33"/>
                      </a:lnTo>
                      <a:lnTo>
                        <a:pt x="71" y="30"/>
                      </a:lnTo>
                      <a:close/>
                      <a:moveTo>
                        <a:pt x="75" y="29"/>
                      </a:moveTo>
                      <a:lnTo>
                        <a:pt x="78" y="29"/>
                      </a:lnTo>
                      <a:lnTo>
                        <a:pt x="78" y="32"/>
                      </a:lnTo>
                      <a:lnTo>
                        <a:pt x="75" y="33"/>
                      </a:lnTo>
                      <a:lnTo>
                        <a:pt x="75" y="29"/>
                      </a:lnTo>
                      <a:close/>
                      <a:moveTo>
                        <a:pt x="75" y="29"/>
                      </a:moveTo>
                      <a:lnTo>
                        <a:pt x="74" y="26"/>
                      </a:lnTo>
                      <a:lnTo>
                        <a:pt x="77" y="25"/>
                      </a:lnTo>
                      <a:lnTo>
                        <a:pt x="78" y="29"/>
                      </a:lnTo>
                      <a:lnTo>
                        <a:pt x="75" y="29"/>
                      </a:lnTo>
                      <a:close/>
                      <a:moveTo>
                        <a:pt x="74" y="25"/>
                      </a:moveTo>
                      <a:lnTo>
                        <a:pt x="73" y="22"/>
                      </a:lnTo>
                      <a:lnTo>
                        <a:pt x="76" y="21"/>
                      </a:lnTo>
                      <a:lnTo>
                        <a:pt x="77" y="25"/>
                      </a:lnTo>
                      <a:lnTo>
                        <a:pt x="74" y="25"/>
                      </a:lnTo>
                      <a:close/>
                      <a:moveTo>
                        <a:pt x="73" y="21"/>
                      </a:moveTo>
                      <a:lnTo>
                        <a:pt x="72" y="18"/>
                      </a:lnTo>
                      <a:lnTo>
                        <a:pt x="76" y="18"/>
                      </a:lnTo>
                      <a:lnTo>
                        <a:pt x="76" y="21"/>
                      </a:lnTo>
                      <a:lnTo>
                        <a:pt x="73" y="21"/>
                      </a:lnTo>
                      <a:close/>
                      <a:moveTo>
                        <a:pt x="72" y="18"/>
                      </a:moveTo>
                      <a:lnTo>
                        <a:pt x="72" y="14"/>
                      </a:lnTo>
                      <a:lnTo>
                        <a:pt x="75" y="14"/>
                      </a:lnTo>
                      <a:lnTo>
                        <a:pt x="75" y="17"/>
                      </a:lnTo>
                      <a:lnTo>
                        <a:pt x="72" y="18"/>
                      </a:lnTo>
                      <a:close/>
                      <a:moveTo>
                        <a:pt x="72" y="18"/>
                      </a:moveTo>
                      <a:lnTo>
                        <a:pt x="69" y="18"/>
                      </a:lnTo>
                      <a:lnTo>
                        <a:pt x="68" y="15"/>
                      </a:lnTo>
                      <a:lnTo>
                        <a:pt x="71" y="14"/>
                      </a:lnTo>
                      <a:lnTo>
                        <a:pt x="72" y="18"/>
                      </a:lnTo>
                      <a:close/>
                      <a:moveTo>
                        <a:pt x="68" y="15"/>
                      </a:moveTo>
                      <a:lnTo>
                        <a:pt x="67" y="11"/>
                      </a:lnTo>
                      <a:lnTo>
                        <a:pt x="71" y="11"/>
                      </a:lnTo>
                      <a:lnTo>
                        <a:pt x="71" y="14"/>
                      </a:lnTo>
                      <a:lnTo>
                        <a:pt x="68" y="15"/>
                      </a:lnTo>
                      <a:close/>
                      <a:moveTo>
                        <a:pt x="67" y="15"/>
                      </a:moveTo>
                      <a:lnTo>
                        <a:pt x="64" y="15"/>
                      </a:lnTo>
                      <a:lnTo>
                        <a:pt x="64" y="12"/>
                      </a:lnTo>
                      <a:lnTo>
                        <a:pt x="67" y="11"/>
                      </a:lnTo>
                      <a:lnTo>
                        <a:pt x="67" y="15"/>
                      </a:lnTo>
                      <a:close/>
                      <a:moveTo>
                        <a:pt x="64" y="15"/>
                      </a:moveTo>
                      <a:lnTo>
                        <a:pt x="60" y="16"/>
                      </a:lnTo>
                      <a:lnTo>
                        <a:pt x="60" y="13"/>
                      </a:lnTo>
                      <a:lnTo>
                        <a:pt x="63" y="12"/>
                      </a:lnTo>
                      <a:lnTo>
                        <a:pt x="64" y="15"/>
                      </a:lnTo>
                      <a:close/>
                      <a:moveTo>
                        <a:pt x="60" y="16"/>
                      </a:moveTo>
                      <a:lnTo>
                        <a:pt x="57" y="17"/>
                      </a:lnTo>
                      <a:lnTo>
                        <a:pt x="56" y="14"/>
                      </a:lnTo>
                      <a:lnTo>
                        <a:pt x="59" y="13"/>
                      </a:lnTo>
                      <a:lnTo>
                        <a:pt x="60" y="16"/>
                      </a:lnTo>
                      <a:close/>
                      <a:moveTo>
                        <a:pt x="56" y="17"/>
                      </a:moveTo>
                      <a:lnTo>
                        <a:pt x="53" y="18"/>
                      </a:lnTo>
                      <a:lnTo>
                        <a:pt x="52" y="14"/>
                      </a:lnTo>
                      <a:lnTo>
                        <a:pt x="55" y="14"/>
                      </a:lnTo>
                      <a:lnTo>
                        <a:pt x="56" y="17"/>
                      </a:lnTo>
                      <a:close/>
                      <a:moveTo>
                        <a:pt x="52" y="18"/>
                      </a:moveTo>
                      <a:lnTo>
                        <a:pt x="49" y="18"/>
                      </a:lnTo>
                      <a:lnTo>
                        <a:pt x="48" y="15"/>
                      </a:lnTo>
                      <a:lnTo>
                        <a:pt x="52" y="14"/>
                      </a:lnTo>
                      <a:lnTo>
                        <a:pt x="52" y="18"/>
                      </a:lnTo>
                      <a:close/>
                      <a:moveTo>
                        <a:pt x="49" y="18"/>
                      </a:moveTo>
                      <a:lnTo>
                        <a:pt x="45" y="19"/>
                      </a:lnTo>
                      <a:lnTo>
                        <a:pt x="45" y="16"/>
                      </a:lnTo>
                      <a:lnTo>
                        <a:pt x="48" y="15"/>
                      </a:lnTo>
                      <a:lnTo>
                        <a:pt x="49" y="18"/>
                      </a:lnTo>
                      <a:close/>
                      <a:moveTo>
                        <a:pt x="45" y="19"/>
                      </a:moveTo>
                      <a:lnTo>
                        <a:pt x="42" y="19"/>
                      </a:lnTo>
                      <a:lnTo>
                        <a:pt x="41" y="16"/>
                      </a:lnTo>
                      <a:lnTo>
                        <a:pt x="44" y="16"/>
                      </a:lnTo>
                      <a:lnTo>
                        <a:pt x="45" y="19"/>
                      </a:lnTo>
                      <a:close/>
                      <a:moveTo>
                        <a:pt x="41" y="20"/>
                      </a:moveTo>
                      <a:lnTo>
                        <a:pt x="38" y="20"/>
                      </a:lnTo>
                      <a:lnTo>
                        <a:pt x="37" y="17"/>
                      </a:lnTo>
                      <a:lnTo>
                        <a:pt x="40" y="16"/>
                      </a:lnTo>
                      <a:lnTo>
                        <a:pt x="41" y="20"/>
                      </a:lnTo>
                      <a:close/>
                      <a:moveTo>
                        <a:pt x="37" y="20"/>
                      </a:moveTo>
                      <a:lnTo>
                        <a:pt x="34" y="21"/>
                      </a:lnTo>
                      <a:lnTo>
                        <a:pt x="33" y="18"/>
                      </a:lnTo>
                      <a:lnTo>
                        <a:pt x="37" y="17"/>
                      </a:lnTo>
                      <a:lnTo>
                        <a:pt x="37" y="20"/>
                      </a:lnTo>
                      <a:close/>
                      <a:moveTo>
                        <a:pt x="33" y="21"/>
                      </a:moveTo>
                      <a:lnTo>
                        <a:pt x="30" y="21"/>
                      </a:lnTo>
                      <a:lnTo>
                        <a:pt x="30" y="18"/>
                      </a:lnTo>
                      <a:lnTo>
                        <a:pt x="33" y="18"/>
                      </a:lnTo>
                      <a:lnTo>
                        <a:pt x="33" y="21"/>
                      </a:lnTo>
                      <a:close/>
                      <a:moveTo>
                        <a:pt x="30" y="22"/>
                      </a:moveTo>
                      <a:lnTo>
                        <a:pt x="26" y="22"/>
                      </a:lnTo>
                      <a:lnTo>
                        <a:pt x="26" y="19"/>
                      </a:lnTo>
                      <a:lnTo>
                        <a:pt x="29" y="18"/>
                      </a:lnTo>
                      <a:lnTo>
                        <a:pt x="30" y="22"/>
                      </a:lnTo>
                      <a:close/>
                      <a:moveTo>
                        <a:pt x="26" y="22"/>
                      </a:moveTo>
                      <a:lnTo>
                        <a:pt x="23" y="23"/>
                      </a:lnTo>
                      <a:lnTo>
                        <a:pt x="22" y="20"/>
                      </a:lnTo>
                      <a:lnTo>
                        <a:pt x="25" y="19"/>
                      </a:lnTo>
                      <a:lnTo>
                        <a:pt x="26" y="22"/>
                      </a:lnTo>
                      <a:close/>
                      <a:moveTo>
                        <a:pt x="22" y="23"/>
                      </a:moveTo>
                      <a:lnTo>
                        <a:pt x="19" y="24"/>
                      </a:lnTo>
                      <a:lnTo>
                        <a:pt x="18" y="21"/>
                      </a:lnTo>
                      <a:lnTo>
                        <a:pt x="21" y="20"/>
                      </a:lnTo>
                      <a:lnTo>
                        <a:pt x="22" y="23"/>
                      </a:lnTo>
                      <a:close/>
                      <a:moveTo>
                        <a:pt x="18" y="24"/>
                      </a:moveTo>
                      <a:lnTo>
                        <a:pt x="15" y="24"/>
                      </a:lnTo>
                      <a:lnTo>
                        <a:pt x="14" y="21"/>
                      </a:lnTo>
                      <a:lnTo>
                        <a:pt x="18" y="21"/>
                      </a:lnTo>
                      <a:lnTo>
                        <a:pt x="18" y="24"/>
                      </a:lnTo>
                      <a:close/>
                      <a:moveTo>
                        <a:pt x="18" y="24"/>
                      </a:moveTo>
                      <a:lnTo>
                        <a:pt x="19" y="28"/>
                      </a:lnTo>
                      <a:lnTo>
                        <a:pt x="16" y="28"/>
                      </a:lnTo>
                      <a:lnTo>
                        <a:pt x="15" y="25"/>
                      </a:lnTo>
                      <a:lnTo>
                        <a:pt x="18" y="24"/>
                      </a:lnTo>
                      <a:close/>
                      <a:moveTo>
                        <a:pt x="15" y="28"/>
                      </a:moveTo>
                      <a:lnTo>
                        <a:pt x="12" y="29"/>
                      </a:lnTo>
                      <a:lnTo>
                        <a:pt x="11" y="26"/>
                      </a:lnTo>
                      <a:lnTo>
                        <a:pt x="15" y="25"/>
                      </a:lnTo>
                      <a:lnTo>
                        <a:pt x="15" y="28"/>
                      </a:lnTo>
                      <a:close/>
                      <a:moveTo>
                        <a:pt x="15" y="29"/>
                      </a:moveTo>
                      <a:lnTo>
                        <a:pt x="16" y="32"/>
                      </a:lnTo>
                      <a:lnTo>
                        <a:pt x="13" y="33"/>
                      </a:lnTo>
                      <a:lnTo>
                        <a:pt x="12" y="29"/>
                      </a:lnTo>
                      <a:lnTo>
                        <a:pt x="15" y="29"/>
                      </a:lnTo>
                      <a:close/>
                      <a:moveTo>
                        <a:pt x="16" y="32"/>
                      </a:moveTo>
                      <a:lnTo>
                        <a:pt x="17" y="36"/>
                      </a:lnTo>
                      <a:lnTo>
                        <a:pt x="13" y="36"/>
                      </a:lnTo>
                      <a:lnTo>
                        <a:pt x="13" y="33"/>
                      </a:lnTo>
                      <a:lnTo>
                        <a:pt x="16" y="32"/>
                      </a:lnTo>
                      <a:close/>
                      <a:moveTo>
                        <a:pt x="17" y="36"/>
                      </a:moveTo>
                      <a:lnTo>
                        <a:pt x="17" y="39"/>
                      </a:lnTo>
                      <a:lnTo>
                        <a:pt x="14" y="40"/>
                      </a:lnTo>
                      <a:lnTo>
                        <a:pt x="13" y="37"/>
                      </a:lnTo>
                      <a:lnTo>
                        <a:pt x="17" y="36"/>
                      </a:lnTo>
                      <a:close/>
                      <a:moveTo>
                        <a:pt x="17" y="40"/>
                      </a:moveTo>
                      <a:lnTo>
                        <a:pt x="18" y="43"/>
                      </a:lnTo>
                      <a:lnTo>
                        <a:pt x="15" y="44"/>
                      </a:lnTo>
                      <a:lnTo>
                        <a:pt x="14" y="41"/>
                      </a:lnTo>
                      <a:lnTo>
                        <a:pt x="17" y="40"/>
                      </a:lnTo>
                      <a:close/>
                      <a:moveTo>
                        <a:pt x="18" y="40"/>
                      </a:moveTo>
                      <a:lnTo>
                        <a:pt x="21" y="39"/>
                      </a:lnTo>
                      <a:lnTo>
                        <a:pt x="22" y="43"/>
                      </a:lnTo>
                      <a:lnTo>
                        <a:pt x="19" y="43"/>
                      </a:lnTo>
                      <a:lnTo>
                        <a:pt x="18" y="40"/>
                      </a:lnTo>
                      <a:close/>
                      <a:moveTo>
                        <a:pt x="22" y="43"/>
                      </a:moveTo>
                      <a:lnTo>
                        <a:pt x="23" y="46"/>
                      </a:lnTo>
                      <a:lnTo>
                        <a:pt x="19" y="47"/>
                      </a:lnTo>
                      <a:lnTo>
                        <a:pt x="19" y="44"/>
                      </a:lnTo>
                      <a:lnTo>
                        <a:pt x="22" y="43"/>
                      </a:lnTo>
                      <a:close/>
                      <a:moveTo>
                        <a:pt x="22" y="43"/>
                      </a:moveTo>
                      <a:lnTo>
                        <a:pt x="26" y="43"/>
                      </a:lnTo>
                      <a:lnTo>
                        <a:pt x="26" y="46"/>
                      </a:lnTo>
                      <a:lnTo>
                        <a:pt x="23" y="46"/>
                      </a:lnTo>
                      <a:lnTo>
                        <a:pt x="22" y="43"/>
                      </a:lnTo>
                      <a:close/>
                      <a:moveTo>
                        <a:pt x="26" y="42"/>
                      </a:moveTo>
                      <a:lnTo>
                        <a:pt x="29" y="42"/>
                      </a:lnTo>
                      <a:lnTo>
                        <a:pt x="30" y="45"/>
                      </a:lnTo>
                      <a:lnTo>
                        <a:pt x="27" y="46"/>
                      </a:lnTo>
                      <a:lnTo>
                        <a:pt x="26" y="42"/>
                      </a:lnTo>
                      <a:close/>
                      <a:moveTo>
                        <a:pt x="30" y="42"/>
                      </a:moveTo>
                      <a:lnTo>
                        <a:pt x="33" y="41"/>
                      </a:lnTo>
                      <a:lnTo>
                        <a:pt x="34" y="44"/>
                      </a:lnTo>
                      <a:lnTo>
                        <a:pt x="31" y="45"/>
                      </a:lnTo>
                      <a:lnTo>
                        <a:pt x="30" y="42"/>
                      </a:lnTo>
                      <a:close/>
                      <a:moveTo>
                        <a:pt x="34" y="41"/>
                      </a:moveTo>
                      <a:lnTo>
                        <a:pt x="37" y="40"/>
                      </a:lnTo>
                      <a:lnTo>
                        <a:pt x="38" y="44"/>
                      </a:lnTo>
                      <a:lnTo>
                        <a:pt x="34" y="44"/>
                      </a:lnTo>
                      <a:lnTo>
                        <a:pt x="34" y="41"/>
                      </a:lnTo>
                      <a:close/>
                      <a:moveTo>
                        <a:pt x="38" y="40"/>
                      </a:moveTo>
                      <a:lnTo>
                        <a:pt x="41" y="40"/>
                      </a:lnTo>
                      <a:lnTo>
                        <a:pt x="41" y="43"/>
                      </a:lnTo>
                      <a:lnTo>
                        <a:pt x="38" y="43"/>
                      </a:lnTo>
                      <a:lnTo>
                        <a:pt x="38" y="40"/>
                      </a:lnTo>
                      <a:close/>
                      <a:moveTo>
                        <a:pt x="41" y="39"/>
                      </a:moveTo>
                      <a:lnTo>
                        <a:pt x="45" y="39"/>
                      </a:lnTo>
                      <a:lnTo>
                        <a:pt x="45" y="42"/>
                      </a:lnTo>
                      <a:lnTo>
                        <a:pt x="42" y="43"/>
                      </a:lnTo>
                      <a:lnTo>
                        <a:pt x="41" y="39"/>
                      </a:lnTo>
                      <a:close/>
                      <a:moveTo>
                        <a:pt x="45" y="39"/>
                      </a:moveTo>
                      <a:lnTo>
                        <a:pt x="48" y="38"/>
                      </a:lnTo>
                      <a:lnTo>
                        <a:pt x="49" y="42"/>
                      </a:lnTo>
                      <a:lnTo>
                        <a:pt x="46" y="42"/>
                      </a:lnTo>
                      <a:lnTo>
                        <a:pt x="45" y="39"/>
                      </a:lnTo>
                      <a:close/>
                      <a:moveTo>
                        <a:pt x="49" y="38"/>
                      </a:moveTo>
                      <a:lnTo>
                        <a:pt x="52" y="38"/>
                      </a:lnTo>
                      <a:lnTo>
                        <a:pt x="53" y="41"/>
                      </a:lnTo>
                      <a:lnTo>
                        <a:pt x="50" y="41"/>
                      </a:lnTo>
                      <a:lnTo>
                        <a:pt x="49" y="38"/>
                      </a:lnTo>
                      <a:close/>
                      <a:moveTo>
                        <a:pt x="53" y="37"/>
                      </a:moveTo>
                      <a:lnTo>
                        <a:pt x="56" y="37"/>
                      </a:lnTo>
                      <a:lnTo>
                        <a:pt x="57" y="40"/>
                      </a:lnTo>
                      <a:lnTo>
                        <a:pt x="53" y="41"/>
                      </a:lnTo>
                      <a:lnTo>
                        <a:pt x="53" y="37"/>
                      </a:lnTo>
                      <a:close/>
                      <a:moveTo>
                        <a:pt x="56" y="37"/>
                      </a:moveTo>
                      <a:lnTo>
                        <a:pt x="60" y="36"/>
                      </a:lnTo>
                      <a:lnTo>
                        <a:pt x="60" y="39"/>
                      </a:lnTo>
                      <a:lnTo>
                        <a:pt x="57" y="40"/>
                      </a:lnTo>
                      <a:lnTo>
                        <a:pt x="56" y="37"/>
                      </a:lnTo>
                      <a:close/>
                      <a:moveTo>
                        <a:pt x="60" y="36"/>
                      </a:moveTo>
                      <a:lnTo>
                        <a:pt x="63" y="36"/>
                      </a:lnTo>
                      <a:lnTo>
                        <a:pt x="64" y="39"/>
                      </a:lnTo>
                      <a:lnTo>
                        <a:pt x="61" y="39"/>
                      </a:lnTo>
                      <a:lnTo>
                        <a:pt x="60" y="36"/>
                      </a:lnTo>
                      <a:close/>
                      <a:moveTo>
                        <a:pt x="64" y="35"/>
                      </a:moveTo>
                      <a:lnTo>
                        <a:pt x="67" y="35"/>
                      </a:lnTo>
                      <a:lnTo>
                        <a:pt x="68" y="38"/>
                      </a:lnTo>
                      <a:lnTo>
                        <a:pt x="64" y="39"/>
                      </a:lnTo>
                      <a:lnTo>
                        <a:pt x="64" y="35"/>
                      </a:lnTo>
                      <a:close/>
                      <a:moveTo>
                        <a:pt x="68" y="35"/>
                      </a:moveTo>
                      <a:lnTo>
                        <a:pt x="71" y="34"/>
                      </a:lnTo>
                      <a:lnTo>
                        <a:pt x="72" y="37"/>
                      </a:lnTo>
                      <a:lnTo>
                        <a:pt x="68" y="38"/>
                      </a:lnTo>
                      <a:lnTo>
                        <a:pt x="68" y="35"/>
                      </a:lnTo>
                      <a:close/>
                      <a:moveTo>
                        <a:pt x="72" y="34"/>
                      </a:moveTo>
                      <a:lnTo>
                        <a:pt x="75" y="33"/>
                      </a:lnTo>
                      <a:lnTo>
                        <a:pt x="75" y="37"/>
                      </a:lnTo>
                      <a:lnTo>
                        <a:pt x="72" y="37"/>
                      </a:lnTo>
                      <a:lnTo>
                        <a:pt x="72" y="34"/>
                      </a:lnTo>
                      <a:close/>
                      <a:moveTo>
                        <a:pt x="75" y="33"/>
                      </a:moveTo>
                      <a:lnTo>
                        <a:pt x="79" y="33"/>
                      </a:lnTo>
                      <a:lnTo>
                        <a:pt x="79" y="36"/>
                      </a:lnTo>
                      <a:lnTo>
                        <a:pt x="76" y="36"/>
                      </a:lnTo>
                      <a:lnTo>
                        <a:pt x="75" y="33"/>
                      </a:lnTo>
                      <a:close/>
                      <a:moveTo>
                        <a:pt x="79" y="33"/>
                      </a:moveTo>
                      <a:lnTo>
                        <a:pt x="82" y="32"/>
                      </a:lnTo>
                      <a:lnTo>
                        <a:pt x="83" y="35"/>
                      </a:lnTo>
                      <a:lnTo>
                        <a:pt x="80" y="36"/>
                      </a:lnTo>
                      <a:lnTo>
                        <a:pt x="79" y="33"/>
                      </a:lnTo>
                      <a:close/>
                      <a:moveTo>
                        <a:pt x="79" y="32"/>
                      </a:moveTo>
                      <a:lnTo>
                        <a:pt x="78" y="29"/>
                      </a:lnTo>
                      <a:lnTo>
                        <a:pt x="82" y="28"/>
                      </a:lnTo>
                      <a:lnTo>
                        <a:pt x="82" y="32"/>
                      </a:lnTo>
                      <a:lnTo>
                        <a:pt x="79" y="32"/>
                      </a:lnTo>
                      <a:close/>
                      <a:moveTo>
                        <a:pt x="78" y="28"/>
                      </a:moveTo>
                      <a:lnTo>
                        <a:pt x="78" y="25"/>
                      </a:lnTo>
                      <a:lnTo>
                        <a:pt x="81" y="25"/>
                      </a:lnTo>
                      <a:lnTo>
                        <a:pt x="81" y="28"/>
                      </a:lnTo>
                      <a:lnTo>
                        <a:pt x="78" y="28"/>
                      </a:lnTo>
                      <a:close/>
                      <a:moveTo>
                        <a:pt x="78" y="25"/>
                      </a:moveTo>
                      <a:lnTo>
                        <a:pt x="77" y="21"/>
                      </a:lnTo>
                      <a:lnTo>
                        <a:pt x="80" y="21"/>
                      </a:lnTo>
                      <a:lnTo>
                        <a:pt x="81" y="24"/>
                      </a:lnTo>
                      <a:lnTo>
                        <a:pt x="78" y="25"/>
                      </a:lnTo>
                      <a:close/>
                      <a:moveTo>
                        <a:pt x="77" y="21"/>
                      </a:moveTo>
                      <a:lnTo>
                        <a:pt x="76" y="18"/>
                      </a:lnTo>
                      <a:lnTo>
                        <a:pt x="79" y="17"/>
                      </a:lnTo>
                      <a:lnTo>
                        <a:pt x="80" y="20"/>
                      </a:lnTo>
                      <a:lnTo>
                        <a:pt x="77" y="21"/>
                      </a:lnTo>
                      <a:close/>
                      <a:moveTo>
                        <a:pt x="76" y="17"/>
                      </a:moveTo>
                      <a:lnTo>
                        <a:pt x="75" y="14"/>
                      </a:lnTo>
                      <a:lnTo>
                        <a:pt x="79" y="13"/>
                      </a:lnTo>
                      <a:lnTo>
                        <a:pt x="79" y="16"/>
                      </a:lnTo>
                      <a:lnTo>
                        <a:pt x="76" y="17"/>
                      </a:lnTo>
                      <a:close/>
                      <a:moveTo>
                        <a:pt x="75" y="13"/>
                      </a:moveTo>
                      <a:lnTo>
                        <a:pt x="75" y="10"/>
                      </a:lnTo>
                      <a:lnTo>
                        <a:pt x="78" y="9"/>
                      </a:lnTo>
                      <a:lnTo>
                        <a:pt x="79" y="13"/>
                      </a:lnTo>
                      <a:lnTo>
                        <a:pt x="75" y="13"/>
                      </a:lnTo>
                      <a:close/>
                      <a:moveTo>
                        <a:pt x="75" y="13"/>
                      </a:moveTo>
                      <a:lnTo>
                        <a:pt x="72" y="14"/>
                      </a:lnTo>
                      <a:lnTo>
                        <a:pt x="71" y="11"/>
                      </a:lnTo>
                      <a:lnTo>
                        <a:pt x="74" y="10"/>
                      </a:lnTo>
                      <a:lnTo>
                        <a:pt x="75" y="13"/>
                      </a:lnTo>
                      <a:close/>
                      <a:moveTo>
                        <a:pt x="71" y="10"/>
                      </a:moveTo>
                      <a:lnTo>
                        <a:pt x="70" y="7"/>
                      </a:lnTo>
                      <a:lnTo>
                        <a:pt x="74" y="6"/>
                      </a:lnTo>
                      <a:lnTo>
                        <a:pt x="74" y="10"/>
                      </a:lnTo>
                      <a:lnTo>
                        <a:pt x="71" y="10"/>
                      </a:lnTo>
                      <a:close/>
                      <a:moveTo>
                        <a:pt x="70" y="10"/>
                      </a:moveTo>
                      <a:lnTo>
                        <a:pt x="67" y="11"/>
                      </a:lnTo>
                      <a:lnTo>
                        <a:pt x="67" y="8"/>
                      </a:lnTo>
                      <a:lnTo>
                        <a:pt x="70" y="7"/>
                      </a:lnTo>
                      <a:lnTo>
                        <a:pt x="70" y="10"/>
                      </a:lnTo>
                      <a:close/>
                      <a:moveTo>
                        <a:pt x="67" y="11"/>
                      </a:moveTo>
                      <a:lnTo>
                        <a:pt x="63" y="11"/>
                      </a:lnTo>
                      <a:lnTo>
                        <a:pt x="63" y="8"/>
                      </a:lnTo>
                      <a:lnTo>
                        <a:pt x="66" y="8"/>
                      </a:lnTo>
                      <a:lnTo>
                        <a:pt x="67" y="11"/>
                      </a:lnTo>
                      <a:close/>
                      <a:moveTo>
                        <a:pt x="63" y="12"/>
                      </a:moveTo>
                      <a:lnTo>
                        <a:pt x="60" y="12"/>
                      </a:lnTo>
                      <a:lnTo>
                        <a:pt x="59" y="9"/>
                      </a:lnTo>
                      <a:lnTo>
                        <a:pt x="62" y="8"/>
                      </a:lnTo>
                      <a:lnTo>
                        <a:pt x="63" y="12"/>
                      </a:lnTo>
                      <a:close/>
                      <a:moveTo>
                        <a:pt x="59" y="12"/>
                      </a:moveTo>
                      <a:lnTo>
                        <a:pt x="56" y="13"/>
                      </a:lnTo>
                      <a:lnTo>
                        <a:pt x="55" y="10"/>
                      </a:lnTo>
                      <a:lnTo>
                        <a:pt x="58" y="9"/>
                      </a:lnTo>
                      <a:lnTo>
                        <a:pt x="59" y="12"/>
                      </a:lnTo>
                      <a:close/>
                      <a:moveTo>
                        <a:pt x="55" y="13"/>
                      </a:moveTo>
                      <a:lnTo>
                        <a:pt x="52" y="14"/>
                      </a:lnTo>
                      <a:lnTo>
                        <a:pt x="52" y="10"/>
                      </a:lnTo>
                      <a:lnTo>
                        <a:pt x="55" y="10"/>
                      </a:lnTo>
                      <a:lnTo>
                        <a:pt x="55" y="13"/>
                      </a:lnTo>
                      <a:close/>
                      <a:moveTo>
                        <a:pt x="52" y="14"/>
                      </a:moveTo>
                      <a:lnTo>
                        <a:pt x="48" y="14"/>
                      </a:lnTo>
                      <a:lnTo>
                        <a:pt x="48" y="11"/>
                      </a:lnTo>
                      <a:lnTo>
                        <a:pt x="51" y="10"/>
                      </a:lnTo>
                      <a:lnTo>
                        <a:pt x="52" y="14"/>
                      </a:lnTo>
                      <a:close/>
                      <a:moveTo>
                        <a:pt x="48" y="14"/>
                      </a:moveTo>
                      <a:lnTo>
                        <a:pt x="45" y="15"/>
                      </a:lnTo>
                      <a:lnTo>
                        <a:pt x="44" y="12"/>
                      </a:lnTo>
                      <a:lnTo>
                        <a:pt x="47" y="11"/>
                      </a:lnTo>
                      <a:lnTo>
                        <a:pt x="48" y="14"/>
                      </a:lnTo>
                      <a:close/>
                      <a:moveTo>
                        <a:pt x="44" y="15"/>
                      </a:moveTo>
                      <a:lnTo>
                        <a:pt x="41" y="16"/>
                      </a:lnTo>
                      <a:lnTo>
                        <a:pt x="40" y="13"/>
                      </a:lnTo>
                      <a:lnTo>
                        <a:pt x="43" y="12"/>
                      </a:lnTo>
                      <a:lnTo>
                        <a:pt x="44" y="15"/>
                      </a:lnTo>
                      <a:close/>
                      <a:moveTo>
                        <a:pt x="40" y="16"/>
                      </a:moveTo>
                      <a:lnTo>
                        <a:pt x="37" y="16"/>
                      </a:lnTo>
                      <a:lnTo>
                        <a:pt x="36" y="13"/>
                      </a:lnTo>
                      <a:lnTo>
                        <a:pt x="40" y="13"/>
                      </a:lnTo>
                      <a:lnTo>
                        <a:pt x="40" y="16"/>
                      </a:lnTo>
                      <a:close/>
                      <a:moveTo>
                        <a:pt x="36" y="17"/>
                      </a:moveTo>
                      <a:lnTo>
                        <a:pt x="33" y="17"/>
                      </a:lnTo>
                      <a:lnTo>
                        <a:pt x="33" y="14"/>
                      </a:lnTo>
                      <a:lnTo>
                        <a:pt x="36" y="13"/>
                      </a:lnTo>
                      <a:lnTo>
                        <a:pt x="36" y="17"/>
                      </a:lnTo>
                      <a:close/>
                      <a:moveTo>
                        <a:pt x="33" y="17"/>
                      </a:moveTo>
                      <a:lnTo>
                        <a:pt x="29" y="18"/>
                      </a:lnTo>
                      <a:lnTo>
                        <a:pt x="29" y="15"/>
                      </a:lnTo>
                      <a:lnTo>
                        <a:pt x="32" y="14"/>
                      </a:lnTo>
                      <a:lnTo>
                        <a:pt x="33" y="17"/>
                      </a:lnTo>
                      <a:close/>
                      <a:moveTo>
                        <a:pt x="29" y="18"/>
                      </a:moveTo>
                      <a:lnTo>
                        <a:pt x="26" y="18"/>
                      </a:lnTo>
                      <a:lnTo>
                        <a:pt x="25" y="15"/>
                      </a:lnTo>
                      <a:lnTo>
                        <a:pt x="28" y="15"/>
                      </a:lnTo>
                      <a:lnTo>
                        <a:pt x="29" y="18"/>
                      </a:lnTo>
                      <a:close/>
                      <a:moveTo>
                        <a:pt x="25" y="19"/>
                      </a:moveTo>
                      <a:lnTo>
                        <a:pt x="22" y="19"/>
                      </a:lnTo>
                      <a:lnTo>
                        <a:pt x="21" y="16"/>
                      </a:lnTo>
                      <a:lnTo>
                        <a:pt x="24" y="15"/>
                      </a:lnTo>
                      <a:lnTo>
                        <a:pt x="25" y="19"/>
                      </a:lnTo>
                      <a:close/>
                      <a:moveTo>
                        <a:pt x="21" y="19"/>
                      </a:moveTo>
                      <a:lnTo>
                        <a:pt x="18" y="20"/>
                      </a:lnTo>
                      <a:lnTo>
                        <a:pt x="18" y="17"/>
                      </a:lnTo>
                      <a:lnTo>
                        <a:pt x="21" y="16"/>
                      </a:lnTo>
                      <a:lnTo>
                        <a:pt x="21" y="19"/>
                      </a:lnTo>
                      <a:close/>
                      <a:moveTo>
                        <a:pt x="18" y="20"/>
                      </a:moveTo>
                      <a:lnTo>
                        <a:pt x="14" y="21"/>
                      </a:lnTo>
                      <a:lnTo>
                        <a:pt x="14" y="18"/>
                      </a:lnTo>
                      <a:lnTo>
                        <a:pt x="17" y="17"/>
                      </a:lnTo>
                      <a:lnTo>
                        <a:pt x="18" y="20"/>
                      </a:lnTo>
                      <a:close/>
                      <a:moveTo>
                        <a:pt x="14" y="21"/>
                      </a:moveTo>
                      <a:lnTo>
                        <a:pt x="11" y="21"/>
                      </a:lnTo>
                      <a:lnTo>
                        <a:pt x="10" y="18"/>
                      </a:lnTo>
                      <a:lnTo>
                        <a:pt x="13" y="18"/>
                      </a:lnTo>
                      <a:lnTo>
                        <a:pt x="14" y="21"/>
                      </a:lnTo>
                      <a:close/>
                      <a:moveTo>
                        <a:pt x="14" y="21"/>
                      </a:moveTo>
                      <a:lnTo>
                        <a:pt x="15" y="25"/>
                      </a:lnTo>
                      <a:lnTo>
                        <a:pt x="11" y="25"/>
                      </a:lnTo>
                      <a:lnTo>
                        <a:pt x="11" y="22"/>
                      </a:lnTo>
                      <a:lnTo>
                        <a:pt x="14" y="21"/>
                      </a:lnTo>
                      <a:close/>
                      <a:moveTo>
                        <a:pt x="11" y="25"/>
                      </a:moveTo>
                      <a:lnTo>
                        <a:pt x="8" y="26"/>
                      </a:lnTo>
                      <a:lnTo>
                        <a:pt x="7" y="23"/>
                      </a:lnTo>
                      <a:lnTo>
                        <a:pt x="10" y="22"/>
                      </a:lnTo>
                      <a:lnTo>
                        <a:pt x="11" y="25"/>
                      </a:lnTo>
                      <a:close/>
                      <a:moveTo>
                        <a:pt x="11" y="26"/>
                      </a:moveTo>
                      <a:lnTo>
                        <a:pt x="12" y="29"/>
                      </a:lnTo>
                      <a:lnTo>
                        <a:pt x="8" y="29"/>
                      </a:lnTo>
                      <a:lnTo>
                        <a:pt x="8" y="26"/>
                      </a:lnTo>
                      <a:lnTo>
                        <a:pt x="11" y="26"/>
                      </a:lnTo>
                      <a:close/>
                      <a:moveTo>
                        <a:pt x="12" y="29"/>
                      </a:moveTo>
                      <a:lnTo>
                        <a:pt x="12" y="33"/>
                      </a:lnTo>
                      <a:lnTo>
                        <a:pt x="9" y="33"/>
                      </a:lnTo>
                      <a:lnTo>
                        <a:pt x="8" y="30"/>
                      </a:lnTo>
                      <a:lnTo>
                        <a:pt x="12" y="29"/>
                      </a:lnTo>
                      <a:close/>
                      <a:moveTo>
                        <a:pt x="12" y="33"/>
                      </a:moveTo>
                      <a:lnTo>
                        <a:pt x="13" y="36"/>
                      </a:lnTo>
                      <a:lnTo>
                        <a:pt x="10" y="37"/>
                      </a:lnTo>
                      <a:lnTo>
                        <a:pt x="9" y="34"/>
                      </a:lnTo>
                      <a:lnTo>
                        <a:pt x="12" y="33"/>
                      </a:lnTo>
                      <a:close/>
                      <a:moveTo>
                        <a:pt x="13" y="37"/>
                      </a:moveTo>
                      <a:lnTo>
                        <a:pt x="13" y="40"/>
                      </a:lnTo>
                      <a:lnTo>
                        <a:pt x="10" y="41"/>
                      </a:lnTo>
                      <a:lnTo>
                        <a:pt x="10" y="38"/>
                      </a:lnTo>
                      <a:lnTo>
                        <a:pt x="13" y="37"/>
                      </a:lnTo>
                      <a:close/>
                      <a:moveTo>
                        <a:pt x="14" y="41"/>
                      </a:moveTo>
                      <a:lnTo>
                        <a:pt x="14" y="44"/>
                      </a:lnTo>
                      <a:lnTo>
                        <a:pt x="11" y="45"/>
                      </a:lnTo>
                      <a:lnTo>
                        <a:pt x="10" y="41"/>
                      </a:lnTo>
                      <a:lnTo>
                        <a:pt x="14" y="41"/>
                      </a:lnTo>
                      <a:close/>
                      <a:moveTo>
                        <a:pt x="14" y="45"/>
                      </a:moveTo>
                      <a:lnTo>
                        <a:pt x="15" y="48"/>
                      </a:lnTo>
                      <a:lnTo>
                        <a:pt x="12" y="48"/>
                      </a:lnTo>
                      <a:lnTo>
                        <a:pt x="11" y="45"/>
                      </a:lnTo>
                      <a:lnTo>
                        <a:pt x="14" y="45"/>
                      </a:lnTo>
                      <a:close/>
                      <a:moveTo>
                        <a:pt x="15" y="44"/>
                      </a:moveTo>
                      <a:lnTo>
                        <a:pt x="18" y="44"/>
                      </a:lnTo>
                      <a:lnTo>
                        <a:pt x="19" y="47"/>
                      </a:lnTo>
                      <a:lnTo>
                        <a:pt x="16" y="48"/>
                      </a:lnTo>
                      <a:lnTo>
                        <a:pt x="15" y="44"/>
                      </a:lnTo>
                      <a:close/>
                      <a:moveTo>
                        <a:pt x="19" y="48"/>
                      </a:moveTo>
                      <a:lnTo>
                        <a:pt x="20" y="51"/>
                      </a:lnTo>
                      <a:lnTo>
                        <a:pt x="16" y="51"/>
                      </a:lnTo>
                      <a:lnTo>
                        <a:pt x="16" y="48"/>
                      </a:lnTo>
                      <a:lnTo>
                        <a:pt x="19" y="48"/>
                      </a:lnTo>
                      <a:close/>
                      <a:moveTo>
                        <a:pt x="19" y="47"/>
                      </a:moveTo>
                      <a:lnTo>
                        <a:pt x="23" y="47"/>
                      </a:lnTo>
                      <a:lnTo>
                        <a:pt x="23" y="50"/>
                      </a:lnTo>
                      <a:lnTo>
                        <a:pt x="20" y="51"/>
                      </a:lnTo>
                      <a:lnTo>
                        <a:pt x="19" y="47"/>
                      </a:lnTo>
                      <a:close/>
                      <a:moveTo>
                        <a:pt x="23" y="47"/>
                      </a:moveTo>
                      <a:lnTo>
                        <a:pt x="26" y="46"/>
                      </a:lnTo>
                      <a:lnTo>
                        <a:pt x="27" y="50"/>
                      </a:lnTo>
                      <a:lnTo>
                        <a:pt x="24" y="50"/>
                      </a:lnTo>
                      <a:lnTo>
                        <a:pt x="23" y="47"/>
                      </a:lnTo>
                      <a:close/>
                      <a:moveTo>
                        <a:pt x="27" y="46"/>
                      </a:moveTo>
                      <a:lnTo>
                        <a:pt x="30" y="46"/>
                      </a:lnTo>
                      <a:lnTo>
                        <a:pt x="31" y="49"/>
                      </a:lnTo>
                      <a:lnTo>
                        <a:pt x="28" y="49"/>
                      </a:lnTo>
                      <a:lnTo>
                        <a:pt x="27" y="46"/>
                      </a:lnTo>
                      <a:close/>
                      <a:moveTo>
                        <a:pt x="31" y="45"/>
                      </a:moveTo>
                      <a:lnTo>
                        <a:pt x="34" y="45"/>
                      </a:lnTo>
                      <a:lnTo>
                        <a:pt x="35" y="48"/>
                      </a:lnTo>
                      <a:lnTo>
                        <a:pt x="31" y="49"/>
                      </a:lnTo>
                      <a:lnTo>
                        <a:pt x="31" y="45"/>
                      </a:lnTo>
                      <a:close/>
                      <a:moveTo>
                        <a:pt x="35" y="45"/>
                      </a:moveTo>
                      <a:lnTo>
                        <a:pt x="38" y="44"/>
                      </a:lnTo>
                      <a:lnTo>
                        <a:pt x="38" y="47"/>
                      </a:lnTo>
                      <a:lnTo>
                        <a:pt x="35" y="48"/>
                      </a:lnTo>
                      <a:lnTo>
                        <a:pt x="35" y="45"/>
                      </a:lnTo>
                      <a:close/>
                      <a:moveTo>
                        <a:pt x="38" y="44"/>
                      </a:moveTo>
                      <a:lnTo>
                        <a:pt x="42" y="43"/>
                      </a:lnTo>
                      <a:lnTo>
                        <a:pt x="42" y="47"/>
                      </a:lnTo>
                      <a:lnTo>
                        <a:pt x="39" y="47"/>
                      </a:lnTo>
                      <a:lnTo>
                        <a:pt x="38" y="44"/>
                      </a:lnTo>
                      <a:close/>
                      <a:moveTo>
                        <a:pt x="42" y="43"/>
                      </a:moveTo>
                      <a:lnTo>
                        <a:pt x="45" y="43"/>
                      </a:lnTo>
                      <a:lnTo>
                        <a:pt x="46" y="46"/>
                      </a:lnTo>
                      <a:lnTo>
                        <a:pt x="43" y="47"/>
                      </a:lnTo>
                      <a:lnTo>
                        <a:pt x="42" y="43"/>
                      </a:lnTo>
                      <a:close/>
                      <a:moveTo>
                        <a:pt x="46" y="43"/>
                      </a:moveTo>
                      <a:lnTo>
                        <a:pt x="49" y="42"/>
                      </a:lnTo>
                      <a:lnTo>
                        <a:pt x="50" y="45"/>
                      </a:lnTo>
                      <a:lnTo>
                        <a:pt x="46" y="46"/>
                      </a:lnTo>
                      <a:lnTo>
                        <a:pt x="46" y="43"/>
                      </a:lnTo>
                      <a:close/>
                      <a:moveTo>
                        <a:pt x="50" y="42"/>
                      </a:moveTo>
                      <a:lnTo>
                        <a:pt x="53" y="41"/>
                      </a:lnTo>
                      <a:lnTo>
                        <a:pt x="53" y="45"/>
                      </a:lnTo>
                      <a:lnTo>
                        <a:pt x="50" y="45"/>
                      </a:lnTo>
                      <a:lnTo>
                        <a:pt x="50" y="42"/>
                      </a:lnTo>
                      <a:close/>
                      <a:moveTo>
                        <a:pt x="53" y="41"/>
                      </a:moveTo>
                      <a:lnTo>
                        <a:pt x="57" y="41"/>
                      </a:lnTo>
                      <a:lnTo>
                        <a:pt x="57" y="44"/>
                      </a:lnTo>
                      <a:lnTo>
                        <a:pt x="54" y="44"/>
                      </a:lnTo>
                      <a:lnTo>
                        <a:pt x="53" y="41"/>
                      </a:lnTo>
                      <a:close/>
                      <a:moveTo>
                        <a:pt x="57" y="41"/>
                      </a:moveTo>
                      <a:lnTo>
                        <a:pt x="60" y="40"/>
                      </a:lnTo>
                      <a:lnTo>
                        <a:pt x="61" y="43"/>
                      </a:lnTo>
                      <a:lnTo>
                        <a:pt x="58" y="44"/>
                      </a:lnTo>
                      <a:lnTo>
                        <a:pt x="57" y="41"/>
                      </a:lnTo>
                      <a:close/>
                      <a:moveTo>
                        <a:pt x="61" y="40"/>
                      </a:moveTo>
                      <a:lnTo>
                        <a:pt x="64" y="39"/>
                      </a:lnTo>
                      <a:lnTo>
                        <a:pt x="65" y="43"/>
                      </a:lnTo>
                      <a:lnTo>
                        <a:pt x="61" y="43"/>
                      </a:lnTo>
                      <a:lnTo>
                        <a:pt x="61" y="40"/>
                      </a:lnTo>
                      <a:close/>
                      <a:moveTo>
                        <a:pt x="65" y="39"/>
                      </a:moveTo>
                      <a:lnTo>
                        <a:pt x="68" y="39"/>
                      </a:lnTo>
                      <a:lnTo>
                        <a:pt x="68" y="42"/>
                      </a:lnTo>
                      <a:lnTo>
                        <a:pt x="65" y="42"/>
                      </a:lnTo>
                      <a:lnTo>
                        <a:pt x="65" y="39"/>
                      </a:lnTo>
                      <a:close/>
                      <a:moveTo>
                        <a:pt x="68" y="39"/>
                      </a:moveTo>
                      <a:lnTo>
                        <a:pt x="72" y="38"/>
                      </a:lnTo>
                      <a:lnTo>
                        <a:pt x="72" y="41"/>
                      </a:lnTo>
                      <a:lnTo>
                        <a:pt x="69" y="42"/>
                      </a:lnTo>
                      <a:lnTo>
                        <a:pt x="68" y="39"/>
                      </a:lnTo>
                      <a:close/>
                      <a:moveTo>
                        <a:pt x="72" y="38"/>
                      </a:moveTo>
                      <a:lnTo>
                        <a:pt x="75" y="37"/>
                      </a:lnTo>
                      <a:lnTo>
                        <a:pt x="76" y="40"/>
                      </a:lnTo>
                      <a:lnTo>
                        <a:pt x="73" y="41"/>
                      </a:lnTo>
                      <a:lnTo>
                        <a:pt x="72" y="38"/>
                      </a:lnTo>
                      <a:close/>
                      <a:moveTo>
                        <a:pt x="76" y="37"/>
                      </a:moveTo>
                      <a:lnTo>
                        <a:pt x="79" y="36"/>
                      </a:lnTo>
                      <a:lnTo>
                        <a:pt x="80" y="40"/>
                      </a:lnTo>
                      <a:lnTo>
                        <a:pt x="77" y="40"/>
                      </a:lnTo>
                      <a:lnTo>
                        <a:pt x="76" y="37"/>
                      </a:lnTo>
                      <a:close/>
                      <a:moveTo>
                        <a:pt x="80" y="36"/>
                      </a:moveTo>
                      <a:lnTo>
                        <a:pt x="83" y="36"/>
                      </a:lnTo>
                      <a:lnTo>
                        <a:pt x="83" y="39"/>
                      </a:lnTo>
                      <a:lnTo>
                        <a:pt x="80" y="39"/>
                      </a:lnTo>
                      <a:lnTo>
                        <a:pt x="80" y="36"/>
                      </a:lnTo>
                      <a:close/>
                      <a:moveTo>
                        <a:pt x="87" y="35"/>
                      </a:moveTo>
                      <a:lnTo>
                        <a:pt x="83" y="35"/>
                      </a:lnTo>
                      <a:lnTo>
                        <a:pt x="83" y="32"/>
                      </a:lnTo>
                      <a:lnTo>
                        <a:pt x="86" y="31"/>
                      </a:lnTo>
                      <a:lnTo>
                        <a:pt x="87" y="35"/>
                      </a:lnTo>
                      <a:close/>
                      <a:moveTo>
                        <a:pt x="86" y="31"/>
                      </a:moveTo>
                      <a:lnTo>
                        <a:pt x="83" y="31"/>
                      </a:lnTo>
                      <a:lnTo>
                        <a:pt x="82" y="28"/>
                      </a:lnTo>
                      <a:lnTo>
                        <a:pt x="85" y="28"/>
                      </a:lnTo>
                      <a:lnTo>
                        <a:pt x="86" y="31"/>
                      </a:lnTo>
                      <a:close/>
                      <a:moveTo>
                        <a:pt x="85" y="27"/>
                      </a:moveTo>
                      <a:lnTo>
                        <a:pt x="82" y="28"/>
                      </a:lnTo>
                      <a:lnTo>
                        <a:pt x="81" y="24"/>
                      </a:lnTo>
                      <a:lnTo>
                        <a:pt x="85" y="24"/>
                      </a:lnTo>
                      <a:lnTo>
                        <a:pt x="85" y="27"/>
                      </a:lnTo>
                      <a:close/>
                      <a:moveTo>
                        <a:pt x="85" y="23"/>
                      </a:moveTo>
                      <a:lnTo>
                        <a:pt x="81" y="24"/>
                      </a:lnTo>
                      <a:lnTo>
                        <a:pt x="81" y="21"/>
                      </a:lnTo>
                      <a:lnTo>
                        <a:pt x="84" y="20"/>
                      </a:lnTo>
                      <a:lnTo>
                        <a:pt x="85" y="23"/>
                      </a:lnTo>
                      <a:close/>
                      <a:moveTo>
                        <a:pt x="84" y="19"/>
                      </a:moveTo>
                      <a:lnTo>
                        <a:pt x="81" y="20"/>
                      </a:lnTo>
                      <a:lnTo>
                        <a:pt x="80" y="17"/>
                      </a:lnTo>
                      <a:lnTo>
                        <a:pt x="83" y="16"/>
                      </a:lnTo>
                      <a:lnTo>
                        <a:pt x="84" y="19"/>
                      </a:lnTo>
                      <a:close/>
                      <a:moveTo>
                        <a:pt x="83" y="16"/>
                      </a:moveTo>
                      <a:lnTo>
                        <a:pt x="80" y="16"/>
                      </a:lnTo>
                      <a:lnTo>
                        <a:pt x="79" y="13"/>
                      </a:lnTo>
                      <a:lnTo>
                        <a:pt x="83" y="12"/>
                      </a:lnTo>
                      <a:lnTo>
                        <a:pt x="83" y="16"/>
                      </a:lnTo>
                      <a:close/>
                      <a:moveTo>
                        <a:pt x="83" y="12"/>
                      </a:moveTo>
                      <a:lnTo>
                        <a:pt x="79" y="13"/>
                      </a:lnTo>
                      <a:lnTo>
                        <a:pt x="79" y="9"/>
                      </a:lnTo>
                      <a:lnTo>
                        <a:pt x="82" y="9"/>
                      </a:lnTo>
                      <a:lnTo>
                        <a:pt x="83" y="12"/>
                      </a:lnTo>
                      <a:close/>
                      <a:moveTo>
                        <a:pt x="82" y="8"/>
                      </a:moveTo>
                      <a:lnTo>
                        <a:pt x="79" y="9"/>
                      </a:lnTo>
                      <a:lnTo>
                        <a:pt x="78" y="6"/>
                      </a:lnTo>
                      <a:lnTo>
                        <a:pt x="81" y="5"/>
                      </a:lnTo>
                      <a:lnTo>
                        <a:pt x="82" y="8"/>
                      </a:lnTo>
                      <a:close/>
                      <a:moveTo>
                        <a:pt x="78" y="9"/>
                      </a:moveTo>
                      <a:lnTo>
                        <a:pt x="75" y="10"/>
                      </a:lnTo>
                      <a:lnTo>
                        <a:pt x="74" y="6"/>
                      </a:lnTo>
                      <a:lnTo>
                        <a:pt x="77" y="6"/>
                      </a:lnTo>
                      <a:lnTo>
                        <a:pt x="78" y="9"/>
                      </a:lnTo>
                      <a:close/>
                      <a:moveTo>
                        <a:pt x="74" y="6"/>
                      </a:moveTo>
                      <a:lnTo>
                        <a:pt x="73" y="3"/>
                      </a:lnTo>
                      <a:lnTo>
                        <a:pt x="77" y="2"/>
                      </a:lnTo>
                      <a:lnTo>
                        <a:pt x="77" y="5"/>
                      </a:lnTo>
                      <a:lnTo>
                        <a:pt x="74" y="6"/>
                      </a:lnTo>
                      <a:close/>
                      <a:moveTo>
                        <a:pt x="73" y="6"/>
                      </a:moveTo>
                      <a:lnTo>
                        <a:pt x="70" y="6"/>
                      </a:lnTo>
                      <a:lnTo>
                        <a:pt x="70" y="3"/>
                      </a:lnTo>
                      <a:lnTo>
                        <a:pt x="73" y="3"/>
                      </a:lnTo>
                      <a:lnTo>
                        <a:pt x="73" y="6"/>
                      </a:lnTo>
                      <a:close/>
                      <a:moveTo>
                        <a:pt x="70" y="7"/>
                      </a:moveTo>
                      <a:lnTo>
                        <a:pt x="67" y="7"/>
                      </a:lnTo>
                      <a:lnTo>
                        <a:pt x="66" y="4"/>
                      </a:lnTo>
                      <a:lnTo>
                        <a:pt x="69" y="3"/>
                      </a:lnTo>
                      <a:lnTo>
                        <a:pt x="70" y="7"/>
                      </a:lnTo>
                      <a:close/>
                      <a:moveTo>
                        <a:pt x="66" y="7"/>
                      </a:moveTo>
                      <a:lnTo>
                        <a:pt x="63" y="8"/>
                      </a:lnTo>
                      <a:lnTo>
                        <a:pt x="62" y="5"/>
                      </a:lnTo>
                      <a:lnTo>
                        <a:pt x="65" y="4"/>
                      </a:lnTo>
                      <a:lnTo>
                        <a:pt x="66" y="7"/>
                      </a:lnTo>
                      <a:close/>
                      <a:moveTo>
                        <a:pt x="62" y="8"/>
                      </a:moveTo>
                      <a:lnTo>
                        <a:pt x="59" y="8"/>
                      </a:lnTo>
                      <a:lnTo>
                        <a:pt x="58" y="5"/>
                      </a:lnTo>
                      <a:lnTo>
                        <a:pt x="62" y="5"/>
                      </a:lnTo>
                      <a:lnTo>
                        <a:pt x="62" y="8"/>
                      </a:lnTo>
                      <a:close/>
                      <a:moveTo>
                        <a:pt x="58" y="9"/>
                      </a:moveTo>
                      <a:lnTo>
                        <a:pt x="55" y="9"/>
                      </a:lnTo>
                      <a:lnTo>
                        <a:pt x="55" y="6"/>
                      </a:lnTo>
                      <a:lnTo>
                        <a:pt x="58" y="5"/>
                      </a:lnTo>
                      <a:lnTo>
                        <a:pt x="58" y="9"/>
                      </a:lnTo>
                      <a:close/>
                      <a:moveTo>
                        <a:pt x="55" y="9"/>
                      </a:moveTo>
                      <a:lnTo>
                        <a:pt x="51" y="10"/>
                      </a:lnTo>
                      <a:lnTo>
                        <a:pt x="51" y="7"/>
                      </a:lnTo>
                      <a:lnTo>
                        <a:pt x="54" y="6"/>
                      </a:lnTo>
                      <a:lnTo>
                        <a:pt x="55" y="9"/>
                      </a:lnTo>
                      <a:close/>
                      <a:moveTo>
                        <a:pt x="51" y="10"/>
                      </a:moveTo>
                      <a:lnTo>
                        <a:pt x="48" y="10"/>
                      </a:lnTo>
                      <a:lnTo>
                        <a:pt x="47" y="7"/>
                      </a:lnTo>
                      <a:lnTo>
                        <a:pt x="50" y="7"/>
                      </a:lnTo>
                      <a:lnTo>
                        <a:pt x="51" y="10"/>
                      </a:lnTo>
                      <a:close/>
                      <a:moveTo>
                        <a:pt x="47" y="11"/>
                      </a:moveTo>
                      <a:lnTo>
                        <a:pt x="44" y="11"/>
                      </a:lnTo>
                      <a:lnTo>
                        <a:pt x="43" y="8"/>
                      </a:lnTo>
                      <a:lnTo>
                        <a:pt x="46" y="7"/>
                      </a:lnTo>
                      <a:lnTo>
                        <a:pt x="47" y="11"/>
                      </a:lnTo>
                      <a:close/>
                      <a:moveTo>
                        <a:pt x="43" y="11"/>
                      </a:moveTo>
                      <a:lnTo>
                        <a:pt x="40" y="12"/>
                      </a:lnTo>
                      <a:lnTo>
                        <a:pt x="39" y="9"/>
                      </a:lnTo>
                      <a:lnTo>
                        <a:pt x="43" y="8"/>
                      </a:lnTo>
                      <a:lnTo>
                        <a:pt x="43" y="11"/>
                      </a:lnTo>
                      <a:close/>
                      <a:moveTo>
                        <a:pt x="39" y="12"/>
                      </a:moveTo>
                      <a:lnTo>
                        <a:pt x="36" y="13"/>
                      </a:lnTo>
                      <a:lnTo>
                        <a:pt x="36" y="10"/>
                      </a:lnTo>
                      <a:lnTo>
                        <a:pt x="39" y="9"/>
                      </a:lnTo>
                      <a:lnTo>
                        <a:pt x="39" y="12"/>
                      </a:lnTo>
                      <a:close/>
                      <a:moveTo>
                        <a:pt x="36" y="13"/>
                      </a:moveTo>
                      <a:lnTo>
                        <a:pt x="33" y="13"/>
                      </a:lnTo>
                      <a:lnTo>
                        <a:pt x="32" y="10"/>
                      </a:lnTo>
                      <a:lnTo>
                        <a:pt x="35" y="10"/>
                      </a:lnTo>
                      <a:lnTo>
                        <a:pt x="36" y="13"/>
                      </a:lnTo>
                      <a:close/>
                      <a:moveTo>
                        <a:pt x="32" y="14"/>
                      </a:moveTo>
                      <a:lnTo>
                        <a:pt x="29" y="14"/>
                      </a:lnTo>
                      <a:lnTo>
                        <a:pt x="28" y="11"/>
                      </a:lnTo>
                      <a:lnTo>
                        <a:pt x="31" y="10"/>
                      </a:lnTo>
                      <a:lnTo>
                        <a:pt x="32" y="14"/>
                      </a:lnTo>
                      <a:close/>
                      <a:moveTo>
                        <a:pt x="28" y="14"/>
                      </a:moveTo>
                      <a:lnTo>
                        <a:pt x="25" y="15"/>
                      </a:lnTo>
                      <a:lnTo>
                        <a:pt x="24" y="11"/>
                      </a:lnTo>
                      <a:lnTo>
                        <a:pt x="28" y="11"/>
                      </a:lnTo>
                      <a:lnTo>
                        <a:pt x="28" y="14"/>
                      </a:lnTo>
                      <a:close/>
                      <a:moveTo>
                        <a:pt x="24" y="15"/>
                      </a:moveTo>
                      <a:lnTo>
                        <a:pt x="21" y="15"/>
                      </a:lnTo>
                      <a:lnTo>
                        <a:pt x="21" y="12"/>
                      </a:lnTo>
                      <a:lnTo>
                        <a:pt x="24" y="12"/>
                      </a:lnTo>
                      <a:lnTo>
                        <a:pt x="24" y="15"/>
                      </a:lnTo>
                      <a:close/>
                      <a:moveTo>
                        <a:pt x="21" y="16"/>
                      </a:moveTo>
                      <a:lnTo>
                        <a:pt x="17" y="16"/>
                      </a:lnTo>
                      <a:lnTo>
                        <a:pt x="17" y="13"/>
                      </a:lnTo>
                      <a:lnTo>
                        <a:pt x="20" y="12"/>
                      </a:lnTo>
                      <a:lnTo>
                        <a:pt x="21" y="16"/>
                      </a:lnTo>
                      <a:close/>
                      <a:moveTo>
                        <a:pt x="17" y="16"/>
                      </a:moveTo>
                      <a:lnTo>
                        <a:pt x="14" y="17"/>
                      </a:lnTo>
                      <a:lnTo>
                        <a:pt x="13" y="14"/>
                      </a:lnTo>
                      <a:lnTo>
                        <a:pt x="16" y="13"/>
                      </a:lnTo>
                      <a:lnTo>
                        <a:pt x="17" y="16"/>
                      </a:lnTo>
                      <a:close/>
                      <a:moveTo>
                        <a:pt x="13" y="17"/>
                      </a:moveTo>
                      <a:lnTo>
                        <a:pt x="10" y="18"/>
                      </a:lnTo>
                      <a:lnTo>
                        <a:pt x="9" y="14"/>
                      </a:lnTo>
                      <a:lnTo>
                        <a:pt x="13" y="14"/>
                      </a:lnTo>
                      <a:lnTo>
                        <a:pt x="13" y="17"/>
                      </a:lnTo>
                      <a:close/>
                      <a:moveTo>
                        <a:pt x="10" y="18"/>
                      </a:moveTo>
                      <a:lnTo>
                        <a:pt x="6" y="18"/>
                      </a:lnTo>
                      <a:lnTo>
                        <a:pt x="6" y="15"/>
                      </a:lnTo>
                      <a:lnTo>
                        <a:pt x="9" y="14"/>
                      </a:lnTo>
                      <a:lnTo>
                        <a:pt x="10" y="18"/>
                      </a:lnTo>
                      <a:close/>
                      <a:moveTo>
                        <a:pt x="10" y="18"/>
                      </a:moveTo>
                      <a:lnTo>
                        <a:pt x="10" y="21"/>
                      </a:lnTo>
                      <a:lnTo>
                        <a:pt x="7" y="22"/>
                      </a:lnTo>
                      <a:lnTo>
                        <a:pt x="6" y="19"/>
                      </a:lnTo>
                      <a:lnTo>
                        <a:pt x="10" y="18"/>
                      </a:lnTo>
                      <a:close/>
                      <a:moveTo>
                        <a:pt x="6" y="22"/>
                      </a:moveTo>
                      <a:lnTo>
                        <a:pt x="3" y="23"/>
                      </a:lnTo>
                      <a:lnTo>
                        <a:pt x="2" y="19"/>
                      </a:lnTo>
                      <a:lnTo>
                        <a:pt x="6" y="19"/>
                      </a:lnTo>
                      <a:lnTo>
                        <a:pt x="6" y="22"/>
                      </a:lnTo>
                      <a:close/>
                      <a:moveTo>
                        <a:pt x="6" y="23"/>
                      </a:moveTo>
                      <a:lnTo>
                        <a:pt x="7" y="26"/>
                      </a:lnTo>
                      <a:lnTo>
                        <a:pt x="4" y="26"/>
                      </a:lnTo>
                      <a:lnTo>
                        <a:pt x="3" y="23"/>
                      </a:lnTo>
                      <a:lnTo>
                        <a:pt x="6" y="23"/>
                      </a:lnTo>
                      <a:close/>
                      <a:moveTo>
                        <a:pt x="7" y="26"/>
                      </a:moveTo>
                      <a:lnTo>
                        <a:pt x="8" y="30"/>
                      </a:lnTo>
                      <a:lnTo>
                        <a:pt x="5" y="30"/>
                      </a:lnTo>
                      <a:lnTo>
                        <a:pt x="4" y="27"/>
                      </a:lnTo>
                      <a:lnTo>
                        <a:pt x="7" y="26"/>
                      </a:lnTo>
                      <a:close/>
                      <a:moveTo>
                        <a:pt x="8" y="30"/>
                      </a:moveTo>
                      <a:lnTo>
                        <a:pt x="8" y="33"/>
                      </a:lnTo>
                      <a:lnTo>
                        <a:pt x="5" y="34"/>
                      </a:lnTo>
                      <a:lnTo>
                        <a:pt x="5" y="31"/>
                      </a:lnTo>
                      <a:lnTo>
                        <a:pt x="8" y="30"/>
                      </a:lnTo>
                      <a:close/>
                      <a:moveTo>
                        <a:pt x="9" y="34"/>
                      </a:moveTo>
                      <a:lnTo>
                        <a:pt x="9" y="37"/>
                      </a:lnTo>
                      <a:lnTo>
                        <a:pt x="6" y="38"/>
                      </a:lnTo>
                      <a:lnTo>
                        <a:pt x="5" y="35"/>
                      </a:lnTo>
                      <a:lnTo>
                        <a:pt x="9" y="34"/>
                      </a:lnTo>
                      <a:close/>
                      <a:moveTo>
                        <a:pt x="9" y="38"/>
                      </a:moveTo>
                      <a:lnTo>
                        <a:pt x="10" y="41"/>
                      </a:lnTo>
                      <a:lnTo>
                        <a:pt x="7" y="42"/>
                      </a:lnTo>
                      <a:lnTo>
                        <a:pt x="6" y="38"/>
                      </a:lnTo>
                      <a:lnTo>
                        <a:pt x="9" y="38"/>
                      </a:lnTo>
                      <a:close/>
                      <a:moveTo>
                        <a:pt x="10" y="42"/>
                      </a:moveTo>
                      <a:lnTo>
                        <a:pt x="10" y="45"/>
                      </a:lnTo>
                      <a:lnTo>
                        <a:pt x="7" y="45"/>
                      </a:lnTo>
                      <a:lnTo>
                        <a:pt x="7" y="42"/>
                      </a:lnTo>
                      <a:lnTo>
                        <a:pt x="10" y="42"/>
                      </a:lnTo>
                      <a:close/>
                      <a:moveTo>
                        <a:pt x="11" y="45"/>
                      </a:moveTo>
                      <a:lnTo>
                        <a:pt x="11" y="48"/>
                      </a:lnTo>
                      <a:lnTo>
                        <a:pt x="8" y="49"/>
                      </a:lnTo>
                      <a:lnTo>
                        <a:pt x="7" y="46"/>
                      </a:lnTo>
                      <a:lnTo>
                        <a:pt x="11" y="45"/>
                      </a:lnTo>
                      <a:close/>
                      <a:moveTo>
                        <a:pt x="11" y="49"/>
                      </a:moveTo>
                      <a:lnTo>
                        <a:pt x="12" y="52"/>
                      </a:lnTo>
                      <a:lnTo>
                        <a:pt x="9" y="53"/>
                      </a:lnTo>
                      <a:lnTo>
                        <a:pt x="8" y="50"/>
                      </a:lnTo>
                      <a:lnTo>
                        <a:pt x="11" y="49"/>
                      </a:lnTo>
                      <a:close/>
                      <a:moveTo>
                        <a:pt x="12" y="49"/>
                      </a:moveTo>
                      <a:lnTo>
                        <a:pt x="15" y="48"/>
                      </a:lnTo>
                      <a:lnTo>
                        <a:pt x="16" y="52"/>
                      </a:lnTo>
                      <a:lnTo>
                        <a:pt x="13" y="52"/>
                      </a:lnTo>
                      <a:lnTo>
                        <a:pt x="12" y="49"/>
                      </a:lnTo>
                      <a:close/>
                      <a:moveTo>
                        <a:pt x="16" y="52"/>
                      </a:moveTo>
                      <a:lnTo>
                        <a:pt x="16" y="55"/>
                      </a:lnTo>
                      <a:lnTo>
                        <a:pt x="13" y="56"/>
                      </a:lnTo>
                      <a:lnTo>
                        <a:pt x="13" y="53"/>
                      </a:lnTo>
                      <a:lnTo>
                        <a:pt x="16" y="52"/>
                      </a:lnTo>
                      <a:close/>
                      <a:moveTo>
                        <a:pt x="16" y="52"/>
                      </a:moveTo>
                      <a:lnTo>
                        <a:pt x="20" y="51"/>
                      </a:lnTo>
                      <a:lnTo>
                        <a:pt x="20" y="55"/>
                      </a:lnTo>
                      <a:lnTo>
                        <a:pt x="17" y="55"/>
                      </a:lnTo>
                      <a:lnTo>
                        <a:pt x="16" y="52"/>
                      </a:lnTo>
                      <a:close/>
                      <a:moveTo>
                        <a:pt x="20" y="51"/>
                      </a:moveTo>
                      <a:lnTo>
                        <a:pt x="23" y="51"/>
                      </a:lnTo>
                      <a:lnTo>
                        <a:pt x="24" y="54"/>
                      </a:lnTo>
                      <a:lnTo>
                        <a:pt x="21" y="54"/>
                      </a:lnTo>
                      <a:lnTo>
                        <a:pt x="20" y="51"/>
                      </a:lnTo>
                      <a:close/>
                      <a:moveTo>
                        <a:pt x="24" y="51"/>
                      </a:moveTo>
                      <a:lnTo>
                        <a:pt x="27" y="50"/>
                      </a:lnTo>
                      <a:lnTo>
                        <a:pt x="28" y="53"/>
                      </a:lnTo>
                      <a:lnTo>
                        <a:pt x="24" y="54"/>
                      </a:lnTo>
                      <a:lnTo>
                        <a:pt x="24" y="51"/>
                      </a:lnTo>
                      <a:close/>
                      <a:moveTo>
                        <a:pt x="28" y="50"/>
                      </a:moveTo>
                      <a:lnTo>
                        <a:pt x="31" y="49"/>
                      </a:lnTo>
                      <a:lnTo>
                        <a:pt x="31" y="53"/>
                      </a:lnTo>
                      <a:lnTo>
                        <a:pt x="28" y="53"/>
                      </a:lnTo>
                      <a:lnTo>
                        <a:pt x="28" y="50"/>
                      </a:lnTo>
                      <a:close/>
                      <a:moveTo>
                        <a:pt x="31" y="49"/>
                      </a:moveTo>
                      <a:lnTo>
                        <a:pt x="35" y="49"/>
                      </a:lnTo>
                      <a:lnTo>
                        <a:pt x="35" y="52"/>
                      </a:lnTo>
                      <a:lnTo>
                        <a:pt x="32" y="52"/>
                      </a:lnTo>
                      <a:lnTo>
                        <a:pt x="31" y="49"/>
                      </a:lnTo>
                      <a:close/>
                      <a:moveTo>
                        <a:pt x="35" y="49"/>
                      </a:moveTo>
                      <a:lnTo>
                        <a:pt x="39" y="48"/>
                      </a:lnTo>
                      <a:lnTo>
                        <a:pt x="39" y="51"/>
                      </a:lnTo>
                      <a:lnTo>
                        <a:pt x="36" y="52"/>
                      </a:lnTo>
                      <a:lnTo>
                        <a:pt x="35" y="49"/>
                      </a:lnTo>
                      <a:close/>
                      <a:moveTo>
                        <a:pt x="39" y="48"/>
                      </a:moveTo>
                      <a:lnTo>
                        <a:pt x="42" y="47"/>
                      </a:lnTo>
                      <a:lnTo>
                        <a:pt x="43" y="50"/>
                      </a:lnTo>
                      <a:lnTo>
                        <a:pt x="39" y="51"/>
                      </a:lnTo>
                      <a:lnTo>
                        <a:pt x="39" y="48"/>
                      </a:lnTo>
                      <a:close/>
                      <a:moveTo>
                        <a:pt x="43" y="47"/>
                      </a:moveTo>
                      <a:lnTo>
                        <a:pt x="46" y="47"/>
                      </a:lnTo>
                      <a:lnTo>
                        <a:pt x="46" y="50"/>
                      </a:lnTo>
                      <a:lnTo>
                        <a:pt x="43" y="50"/>
                      </a:lnTo>
                      <a:lnTo>
                        <a:pt x="43" y="47"/>
                      </a:lnTo>
                      <a:close/>
                      <a:moveTo>
                        <a:pt x="46" y="47"/>
                      </a:moveTo>
                      <a:lnTo>
                        <a:pt x="50" y="46"/>
                      </a:lnTo>
                      <a:lnTo>
                        <a:pt x="50" y="49"/>
                      </a:lnTo>
                      <a:lnTo>
                        <a:pt x="47" y="50"/>
                      </a:lnTo>
                      <a:lnTo>
                        <a:pt x="46" y="47"/>
                      </a:lnTo>
                      <a:close/>
                      <a:moveTo>
                        <a:pt x="50" y="46"/>
                      </a:moveTo>
                      <a:lnTo>
                        <a:pt x="53" y="45"/>
                      </a:lnTo>
                      <a:lnTo>
                        <a:pt x="54" y="48"/>
                      </a:lnTo>
                      <a:lnTo>
                        <a:pt x="51" y="49"/>
                      </a:lnTo>
                      <a:lnTo>
                        <a:pt x="50" y="46"/>
                      </a:lnTo>
                      <a:close/>
                      <a:moveTo>
                        <a:pt x="54" y="45"/>
                      </a:moveTo>
                      <a:lnTo>
                        <a:pt x="57" y="44"/>
                      </a:lnTo>
                      <a:lnTo>
                        <a:pt x="58" y="48"/>
                      </a:lnTo>
                      <a:lnTo>
                        <a:pt x="55" y="48"/>
                      </a:lnTo>
                      <a:lnTo>
                        <a:pt x="54" y="45"/>
                      </a:lnTo>
                      <a:close/>
                      <a:moveTo>
                        <a:pt x="58" y="44"/>
                      </a:moveTo>
                      <a:lnTo>
                        <a:pt x="61" y="44"/>
                      </a:lnTo>
                      <a:lnTo>
                        <a:pt x="62" y="47"/>
                      </a:lnTo>
                      <a:lnTo>
                        <a:pt x="58" y="47"/>
                      </a:lnTo>
                      <a:lnTo>
                        <a:pt x="58" y="44"/>
                      </a:lnTo>
                      <a:close/>
                      <a:moveTo>
                        <a:pt x="62" y="44"/>
                      </a:moveTo>
                      <a:lnTo>
                        <a:pt x="65" y="43"/>
                      </a:lnTo>
                      <a:lnTo>
                        <a:pt x="65" y="46"/>
                      </a:lnTo>
                      <a:lnTo>
                        <a:pt x="62" y="47"/>
                      </a:lnTo>
                      <a:lnTo>
                        <a:pt x="62" y="44"/>
                      </a:lnTo>
                      <a:close/>
                      <a:moveTo>
                        <a:pt x="65" y="43"/>
                      </a:moveTo>
                      <a:lnTo>
                        <a:pt x="68" y="42"/>
                      </a:lnTo>
                      <a:lnTo>
                        <a:pt x="69" y="46"/>
                      </a:lnTo>
                      <a:lnTo>
                        <a:pt x="66" y="46"/>
                      </a:lnTo>
                      <a:lnTo>
                        <a:pt x="65" y="43"/>
                      </a:lnTo>
                      <a:close/>
                      <a:moveTo>
                        <a:pt x="69" y="42"/>
                      </a:moveTo>
                      <a:lnTo>
                        <a:pt x="72" y="42"/>
                      </a:lnTo>
                      <a:lnTo>
                        <a:pt x="73" y="45"/>
                      </a:lnTo>
                      <a:lnTo>
                        <a:pt x="70" y="45"/>
                      </a:lnTo>
                      <a:lnTo>
                        <a:pt x="69" y="42"/>
                      </a:lnTo>
                      <a:close/>
                      <a:moveTo>
                        <a:pt x="73" y="42"/>
                      </a:moveTo>
                      <a:lnTo>
                        <a:pt x="76" y="41"/>
                      </a:lnTo>
                      <a:lnTo>
                        <a:pt x="77" y="44"/>
                      </a:lnTo>
                      <a:lnTo>
                        <a:pt x="73" y="45"/>
                      </a:lnTo>
                      <a:lnTo>
                        <a:pt x="73" y="42"/>
                      </a:lnTo>
                      <a:close/>
                      <a:moveTo>
                        <a:pt x="77" y="41"/>
                      </a:moveTo>
                      <a:lnTo>
                        <a:pt x="80" y="40"/>
                      </a:lnTo>
                      <a:lnTo>
                        <a:pt x="80" y="43"/>
                      </a:lnTo>
                      <a:lnTo>
                        <a:pt x="77" y="44"/>
                      </a:lnTo>
                      <a:lnTo>
                        <a:pt x="77" y="41"/>
                      </a:lnTo>
                      <a:close/>
                      <a:moveTo>
                        <a:pt x="80" y="40"/>
                      </a:moveTo>
                      <a:lnTo>
                        <a:pt x="84" y="39"/>
                      </a:lnTo>
                      <a:lnTo>
                        <a:pt x="84" y="43"/>
                      </a:lnTo>
                      <a:lnTo>
                        <a:pt x="81" y="43"/>
                      </a:lnTo>
                      <a:lnTo>
                        <a:pt x="80" y="40"/>
                      </a:lnTo>
                      <a:close/>
                      <a:moveTo>
                        <a:pt x="84" y="39"/>
                      </a:moveTo>
                      <a:lnTo>
                        <a:pt x="87" y="39"/>
                      </a:lnTo>
                      <a:lnTo>
                        <a:pt x="88" y="42"/>
                      </a:lnTo>
                      <a:lnTo>
                        <a:pt x="85" y="43"/>
                      </a:lnTo>
                      <a:lnTo>
                        <a:pt x="84" y="39"/>
                      </a:lnTo>
                      <a:close/>
                      <a:moveTo>
                        <a:pt x="81" y="4"/>
                      </a:moveTo>
                      <a:lnTo>
                        <a:pt x="78" y="5"/>
                      </a:lnTo>
                      <a:lnTo>
                        <a:pt x="77" y="2"/>
                      </a:lnTo>
                      <a:lnTo>
                        <a:pt x="80" y="1"/>
                      </a:lnTo>
                      <a:lnTo>
                        <a:pt x="81" y="4"/>
                      </a:lnTo>
                      <a:close/>
                      <a:moveTo>
                        <a:pt x="5" y="15"/>
                      </a:moveTo>
                      <a:lnTo>
                        <a:pt x="6" y="18"/>
                      </a:lnTo>
                      <a:lnTo>
                        <a:pt x="2" y="19"/>
                      </a:lnTo>
                      <a:lnTo>
                        <a:pt x="2" y="16"/>
                      </a:lnTo>
                      <a:lnTo>
                        <a:pt x="5" y="15"/>
                      </a:lnTo>
                      <a:close/>
                      <a:moveTo>
                        <a:pt x="9" y="53"/>
                      </a:moveTo>
                      <a:lnTo>
                        <a:pt x="12" y="53"/>
                      </a:lnTo>
                      <a:lnTo>
                        <a:pt x="13" y="56"/>
                      </a:lnTo>
                      <a:lnTo>
                        <a:pt x="10" y="57"/>
                      </a:lnTo>
                      <a:lnTo>
                        <a:pt x="9" y="53"/>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2" name="Google Shape;302;p12"/>
                <p:cNvSpPr/>
                <p:nvPr/>
              </p:nvSpPr>
              <p:spPr>
                <a:xfrm>
                  <a:off x="295" y="1514"/>
                  <a:ext cx="11" cy="36"/>
                </a:xfrm>
                <a:custGeom>
                  <a:avLst/>
                  <a:gdLst/>
                  <a:ahLst/>
                  <a:cxnLst/>
                  <a:rect l="l" t="t" r="r" b="b"/>
                  <a:pathLst>
                    <a:path w="11" h="36" extrusionOk="0">
                      <a:moveTo>
                        <a:pt x="4" y="0"/>
                      </a:moveTo>
                      <a:lnTo>
                        <a:pt x="0" y="1"/>
                      </a:lnTo>
                      <a:lnTo>
                        <a:pt x="6" y="36"/>
                      </a:lnTo>
                      <a:lnTo>
                        <a:pt x="11" y="36"/>
                      </a:lnTo>
                      <a:lnTo>
                        <a:pt x="4" y="0"/>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3" name="Google Shape;303;p12"/>
                <p:cNvSpPr/>
                <p:nvPr/>
              </p:nvSpPr>
              <p:spPr>
                <a:xfrm>
                  <a:off x="288" y="1519"/>
                  <a:ext cx="10" cy="33"/>
                </a:xfrm>
                <a:custGeom>
                  <a:avLst/>
                  <a:gdLst/>
                  <a:ahLst/>
                  <a:cxnLst/>
                  <a:rect l="l" t="t" r="r" b="b"/>
                  <a:pathLst>
                    <a:path w="10" h="33" extrusionOk="0">
                      <a:moveTo>
                        <a:pt x="4" y="0"/>
                      </a:moveTo>
                      <a:lnTo>
                        <a:pt x="0" y="1"/>
                      </a:lnTo>
                      <a:lnTo>
                        <a:pt x="6" y="33"/>
                      </a:lnTo>
                      <a:lnTo>
                        <a:pt x="10" y="32"/>
                      </a:lnTo>
                      <a:lnTo>
                        <a:pt x="4" y="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4" name="Google Shape;304;p12"/>
                <p:cNvSpPr/>
                <p:nvPr/>
              </p:nvSpPr>
              <p:spPr>
                <a:xfrm>
                  <a:off x="283" y="1537"/>
                  <a:ext cx="8" cy="16"/>
                </a:xfrm>
                <a:custGeom>
                  <a:avLst/>
                  <a:gdLst/>
                  <a:ahLst/>
                  <a:cxnLst/>
                  <a:rect l="l" t="t" r="r" b="b"/>
                  <a:pathLst>
                    <a:path w="8" h="16" extrusionOk="0">
                      <a:moveTo>
                        <a:pt x="5" y="0"/>
                      </a:moveTo>
                      <a:lnTo>
                        <a:pt x="0" y="0"/>
                      </a:lnTo>
                      <a:lnTo>
                        <a:pt x="3" y="16"/>
                      </a:lnTo>
                      <a:lnTo>
                        <a:pt x="8" y="15"/>
                      </a:lnTo>
                      <a:lnTo>
                        <a:pt x="5" y="0"/>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5" name="Google Shape;305;p12"/>
                <p:cNvSpPr/>
                <p:nvPr/>
              </p:nvSpPr>
              <p:spPr>
                <a:xfrm>
                  <a:off x="275" y="1533"/>
                  <a:ext cx="8" cy="22"/>
                </a:xfrm>
                <a:custGeom>
                  <a:avLst/>
                  <a:gdLst/>
                  <a:ahLst/>
                  <a:cxnLst/>
                  <a:rect l="l" t="t" r="r" b="b"/>
                  <a:pathLst>
                    <a:path w="8" h="22" extrusionOk="0">
                      <a:moveTo>
                        <a:pt x="4" y="0"/>
                      </a:moveTo>
                      <a:lnTo>
                        <a:pt x="0" y="1"/>
                      </a:lnTo>
                      <a:lnTo>
                        <a:pt x="4" y="22"/>
                      </a:lnTo>
                      <a:lnTo>
                        <a:pt x="8" y="21"/>
                      </a:lnTo>
                      <a:lnTo>
                        <a:pt x="4" y="0"/>
                      </a:lnTo>
                      <a:close/>
                    </a:path>
                  </a:pathLst>
                </a:custGeom>
                <a:solidFill>
                  <a:srgbClr val="2AAA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6" name="Google Shape;306;p12"/>
                <p:cNvSpPr/>
                <p:nvPr/>
              </p:nvSpPr>
              <p:spPr>
                <a:xfrm>
                  <a:off x="267" y="1529"/>
                  <a:ext cx="9" cy="27"/>
                </a:xfrm>
                <a:custGeom>
                  <a:avLst/>
                  <a:gdLst/>
                  <a:ahLst/>
                  <a:cxnLst/>
                  <a:rect l="l" t="t" r="r" b="b"/>
                  <a:pathLst>
                    <a:path w="9" h="27" extrusionOk="0">
                      <a:moveTo>
                        <a:pt x="4" y="0"/>
                      </a:moveTo>
                      <a:lnTo>
                        <a:pt x="0" y="1"/>
                      </a:lnTo>
                      <a:lnTo>
                        <a:pt x="4" y="27"/>
                      </a:lnTo>
                      <a:lnTo>
                        <a:pt x="9" y="26"/>
                      </a:lnTo>
                      <a:lnTo>
                        <a:pt x="4" y="0"/>
                      </a:lnTo>
                      <a:close/>
                    </a:path>
                  </a:pathLst>
                </a:custGeom>
                <a:solidFill>
                  <a:srgbClr val="98BD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7" name="Google Shape;307;p12"/>
                <p:cNvSpPr/>
                <p:nvPr/>
              </p:nvSpPr>
              <p:spPr>
                <a:xfrm>
                  <a:off x="257" y="1518"/>
                  <a:ext cx="11" cy="39"/>
                </a:xfrm>
                <a:custGeom>
                  <a:avLst/>
                  <a:gdLst/>
                  <a:ahLst/>
                  <a:cxnLst/>
                  <a:rect l="l" t="t" r="r" b="b"/>
                  <a:pathLst>
                    <a:path w="11" h="39" extrusionOk="0">
                      <a:moveTo>
                        <a:pt x="4" y="0"/>
                      </a:moveTo>
                      <a:lnTo>
                        <a:pt x="0" y="1"/>
                      </a:lnTo>
                      <a:lnTo>
                        <a:pt x="7" y="39"/>
                      </a:lnTo>
                      <a:lnTo>
                        <a:pt x="11" y="39"/>
                      </a:lnTo>
                      <a:lnTo>
                        <a:pt x="4" y="0"/>
                      </a:lnTo>
                      <a:close/>
                    </a:path>
                  </a:pathLst>
                </a:custGeom>
                <a:solidFill>
                  <a:srgbClr val="FDC50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8" name="Google Shape;308;p12"/>
                <p:cNvSpPr/>
                <p:nvPr/>
              </p:nvSpPr>
              <p:spPr>
                <a:xfrm>
                  <a:off x="252" y="1538"/>
                  <a:ext cx="8" cy="21"/>
                </a:xfrm>
                <a:custGeom>
                  <a:avLst/>
                  <a:gdLst/>
                  <a:ahLst/>
                  <a:cxnLst/>
                  <a:rect l="l" t="t" r="r" b="b"/>
                  <a:pathLst>
                    <a:path w="8" h="21" extrusionOk="0">
                      <a:moveTo>
                        <a:pt x="5" y="0"/>
                      </a:moveTo>
                      <a:lnTo>
                        <a:pt x="0" y="1"/>
                      </a:lnTo>
                      <a:lnTo>
                        <a:pt x="4" y="21"/>
                      </a:lnTo>
                      <a:lnTo>
                        <a:pt x="8" y="20"/>
                      </a:lnTo>
                      <a:lnTo>
                        <a:pt x="5" y="0"/>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9" name="Google Shape;309;p12"/>
                <p:cNvSpPr/>
                <p:nvPr/>
              </p:nvSpPr>
              <p:spPr>
                <a:xfrm>
                  <a:off x="242" y="1525"/>
                  <a:ext cx="11" cy="35"/>
                </a:xfrm>
                <a:custGeom>
                  <a:avLst/>
                  <a:gdLst/>
                  <a:ahLst/>
                  <a:cxnLst/>
                  <a:rect l="l" t="t" r="r" b="b"/>
                  <a:pathLst>
                    <a:path w="11" h="35" extrusionOk="0">
                      <a:moveTo>
                        <a:pt x="5" y="0"/>
                      </a:moveTo>
                      <a:lnTo>
                        <a:pt x="0" y="0"/>
                      </a:lnTo>
                      <a:lnTo>
                        <a:pt x="7" y="35"/>
                      </a:lnTo>
                      <a:lnTo>
                        <a:pt x="11" y="34"/>
                      </a:lnTo>
                      <a:lnTo>
                        <a:pt x="5" y="0"/>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0" name="Google Shape;310;p12"/>
                <p:cNvSpPr/>
                <p:nvPr/>
              </p:nvSpPr>
              <p:spPr>
                <a:xfrm>
                  <a:off x="239" y="1548"/>
                  <a:ext cx="6" cy="14"/>
                </a:xfrm>
                <a:custGeom>
                  <a:avLst/>
                  <a:gdLst/>
                  <a:ahLst/>
                  <a:cxnLst/>
                  <a:rect l="l" t="t" r="r" b="b"/>
                  <a:pathLst>
                    <a:path w="6" h="14" extrusionOk="0">
                      <a:moveTo>
                        <a:pt x="4" y="0"/>
                      </a:moveTo>
                      <a:lnTo>
                        <a:pt x="0" y="1"/>
                      </a:lnTo>
                      <a:lnTo>
                        <a:pt x="2" y="14"/>
                      </a:lnTo>
                      <a:lnTo>
                        <a:pt x="6" y="13"/>
                      </a:lnTo>
                      <a:lnTo>
                        <a:pt x="4" y="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1" name="Google Shape;311;p12"/>
                <p:cNvSpPr/>
                <p:nvPr/>
              </p:nvSpPr>
              <p:spPr>
                <a:xfrm>
                  <a:off x="228" y="1534"/>
                  <a:ext cx="10" cy="29"/>
                </a:xfrm>
                <a:custGeom>
                  <a:avLst/>
                  <a:gdLst/>
                  <a:ahLst/>
                  <a:cxnLst/>
                  <a:rect l="l" t="t" r="r" b="b"/>
                  <a:pathLst>
                    <a:path w="10" h="29" extrusionOk="0">
                      <a:moveTo>
                        <a:pt x="5" y="0"/>
                      </a:moveTo>
                      <a:lnTo>
                        <a:pt x="0" y="1"/>
                      </a:lnTo>
                      <a:lnTo>
                        <a:pt x="6" y="29"/>
                      </a:lnTo>
                      <a:lnTo>
                        <a:pt x="10" y="28"/>
                      </a:lnTo>
                      <a:lnTo>
                        <a:pt x="5" y="0"/>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2" name="Google Shape;312;p12"/>
                <p:cNvSpPr/>
                <p:nvPr/>
              </p:nvSpPr>
              <p:spPr>
                <a:xfrm>
                  <a:off x="224" y="1561"/>
                  <a:ext cx="4" cy="4"/>
                </a:xfrm>
                <a:custGeom>
                  <a:avLst/>
                  <a:gdLst/>
                  <a:ahLst/>
                  <a:cxnLst/>
                  <a:rect l="l" t="t" r="r" b="b"/>
                  <a:pathLst>
                    <a:path w="4" h="4" extrusionOk="0">
                      <a:moveTo>
                        <a:pt x="4" y="3"/>
                      </a:moveTo>
                      <a:lnTo>
                        <a:pt x="1" y="4"/>
                      </a:lnTo>
                      <a:lnTo>
                        <a:pt x="0" y="0"/>
                      </a:lnTo>
                      <a:lnTo>
                        <a:pt x="4" y="0"/>
                      </a:lnTo>
                      <a:lnTo>
                        <a:pt x="4" y="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3" name="Google Shape;313;p12"/>
                <p:cNvSpPr/>
                <p:nvPr/>
              </p:nvSpPr>
              <p:spPr>
                <a:xfrm>
                  <a:off x="224" y="1557"/>
                  <a:ext cx="4" cy="4"/>
                </a:xfrm>
                <a:custGeom>
                  <a:avLst/>
                  <a:gdLst/>
                  <a:ahLst/>
                  <a:cxnLst/>
                  <a:rect l="l" t="t" r="r" b="b"/>
                  <a:pathLst>
                    <a:path w="4" h="4" extrusionOk="0">
                      <a:moveTo>
                        <a:pt x="4" y="3"/>
                      </a:moveTo>
                      <a:lnTo>
                        <a:pt x="0" y="4"/>
                      </a:lnTo>
                      <a:lnTo>
                        <a:pt x="0" y="1"/>
                      </a:lnTo>
                      <a:lnTo>
                        <a:pt x="3" y="0"/>
                      </a:lnTo>
                      <a:lnTo>
                        <a:pt x="4" y="3"/>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14" name="Google Shape;314;p12"/>
              <p:cNvGrpSpPr/>
              <p:nvPr/>
            </p:nvGrpSpPr>
            <p:grpSpPr>
              <a:xfrm>
                <a:off x="241300" y="2263775"/>
                <a:ext cx="412750" cy="563563"/>
                <a:chOff x="152" y="1426"/>
                <a:chExt cx="260" cy="355"/>
              </a:xfrm>
            </p:grpSpPr>
            <p:sp>
              <p:nvSpPr>
                <p:cNvPr id="315" name="Google Shape;315;p12"/>
                <p:cNvSpPr/>
                <p:nvPr/>
              </p:nvSpPr>
              <p:spPr>
                <a:xfrm>
                  <a:off x="223" y="1553"/>
                  <a:ext cx="4" cy="4"/>
                </a:xfrm>
                <a:custGeom>
                  <a:avLst/>
                  <a:gdLst/>
                  <a:ahLst/>
                  <a:cxnLst/>
                  <a:rect l="l" t="t" r="r" b="b"/>
                  <a:pathLst>
                    <a:path w="4" h="4" extrusionOk="0">
                      <a:moveTo>
                        <a:pt x="4" y="4"/>
                      </a:moveTo>
                      <a:lnTo>
                        <a:pt x="1" y="4"/>
                      </a:lnTo>
                      <a:lnTo>
                        <a:pt x="0" y="1"/>
                      </a:lnTo>
                      <a:lnTo>
                        <a:pt x="3" y="0"/>
                      </a:lnTo>
                      <a:lnTo>
                        <a:pt x="4" y="4"/>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6" name="Google Shape;316;p12"/>
                <p:cNvSpPr/>
                <p:nvPr/>
              </p:nvSpPr>
              <p:spPr>
                <a:xfrm>
                  <a:off x="222" y="1550"/>
                  <a:ext cx="4" cy="3"/>
                </a:xfrm>
                <a:custGeom>
                  <a:avLst/>
                  <a:gdLst/>
                  <a:ahLst/>
                  <a:cxnLst/>
                  <a:rect l="l" t="t" r="r" b="b"/>
                  <a:pathLst>
                    <a:path w="4" h="3" extrusionOk="0">
                      <a:moveTo>
                        <a:pt x="4" y="3"/>
                      </a:moveTo>
                      <a:lnTo>
                        <a:pt x="1" y="3"/>
                      </a:lnTo>
                      <a:lnTo>
                        <a:pt x="0" y="0"/>
                      </a:lnTo>
                      <a:lnTo>
                        <a:pt x="4" y="0"/>
                      </a:lnTo>
                      <a:lnTo>
                        <a:pt x="4" y="3"/>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7" name="Google Shape;317;p12"/>
                <p:cNvSpPr/>
                <p:nvPr/>
              </p:nvSpPr>
              <p:spPr>
                <a:xfrm>
                  <a:off x="222" y="1546"/>
                  <a:ext cx="4" cy="4"/>
                </a:xfrm>
                <a:custGeom>
                  <a:avLst/>
                  <a:gdLst/>
                  <a:ahLst/>
                  <a:cxnLst/>
                  <a:rect l="l" t="t" r="r" b="b"/>
                  <a:pathLst>
                    <a:path w="4" h="4" extrusionOk="0">
                      <a:moveTo>
                        <a:pt x="4" y="3"/>
                      </a:moveTo>
                      <a:lnTo>
                        <a:pt x="0" y="4"/>
                      </a:lnTo>
                      <a:lnTo>
                        <a:pt x="0" y="0"/>
                      </a:lnTo>
                      <a:lnTo>
                        <a:pt x="3" y="0"/>
                      </a:lnTo>
                      <a:lnTo>
                        <a:pt x="4" y="3"/>
                      </a:lnTo>
                      <a:close/>
                    </a:path>
                  </a:pathLst>
                </a:custGeom>
                <a:solidFill>
                  <a:srgbClr val="2AAA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2"/>
                <p:cNvSpPr/>
                <p:nvPr/>
              </p:nvSpPr>
              <p:spPr>
                <a:xfrm>
                  <a:off x="221" y="1542"/>
                  <a:ext cx="4" cy="4"/>
                </a:xfrm>
                <a:custGeom>
                  <a:avLst/>
                  <a:gdLst/>
                  <a:ahLst/>
                  <a:cxnLst/>
                  <a:rect l="l" t="t" r="r" b="b"/>
                  <a:pathLst>
                    <a:path w="4" h="4" extrusionOk="0">
                      <a:moveTo>
                        <a:pt x="4" y="3"/>
                      </a:moveTo>
                      <a:lnTo>
                        <a:pt x="1" y="4"/>
                      </a:lnTo>
                      <a:lnTo>
                        <a:pt x="0" y="1"/>
                      </a:lnTo>
                      <a:lnTo>
                        <a:pt x="3" y="0"/>
                      </a:lnTo>
                      <a:lnTo>
                        <a:pt x="4" y="3"/>
                      </a:lnTo>
                      <a:close/>
                    </a:path>
                  </a:pathLst>
                </a:custGeom>
                <a:solidFill>
                  <a:srgbClr val="98BD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12"/>
                <p:cNvSpPr/>
                <p:nvPr/>
              </p:nvSpPr>
              <p:spPr>
                <a:xfrm>
                  <a:off x="220" y="1538"/>
                  <a:ext cx="4" cy="4"/>
                </a:xfrm>
                <a:custGeom>
                  <a:avLst/>
                  <a:gdLst/>
                  <a:ahLst/>
                  <a:cxnLst/>
                  <a:rect l="l" t="t" r="r" b="b"/>
                  <a:pathLst>
                    <a:path w="4" h="4" extrusionOk="0">
                      <a:moveTo>
                        <a:pt x="4" y="3"/>
                      </a:moveTo>
                      <a:lnTo>
                        <a:pt x="1" y="4"/>
                      </a:lnTo>
                      <a:lnTo>
                        <a:pt x="0" y="1"/>
                      </a:lnTo>
                      <a:lnTo>
                        <a:pt x="3" y="0"/>
                      </a:lnTo>
                      <a:lnTo>
                        <a:pt x="4" y="3"/>
                      </a:lnTo>
                      <a:close/>
                    </a:path>
                  </a:pathLst>
                </a:custGeom>
                <a:solidFill>
                  <a:srgbClr val="FDC50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320;p12"/>
                <p:cNvSpPr/>
                <p:nvPr/>
              </p:nvSpPr>
              <p:spPr>
                <a:xfrm>
                  <a:off x="220" y="1534"/>
                  <a:ext cx="3" cy="4"/>
                </a:xfrm>
                <a:custGeom>
                  <a:avLst/>
                  <a:gdLst/>
                  <a:ahLst/>
                  <a:cxnLst/>
                  <a:rect l="l" t="t" r="r" b="b"/>
                  <a:pathLst>
                    <a:path w="3" h="4" extrusionOk="0">
                      <a:moveTo>
                        <a:pt x="3" y="4"/>
                      </a:moveTo>
                      <a:lnTo>
                        <a:pt x="0" y="4"/>
                      </a:lnTo>
                      <a:lnTo>
                        <a:pt x="0" y="1"/>
                      </a:lnTo>
                      <a:lnTo>
                        <a:pt x="3" y="0"/>
                      </a:lnTo>
                      <a:lnTo>
                        <a:pt x="3" y="4"/>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321;p12"/>
                <p:cNvSpPr/>
                <p:nvPr/>
              </p:nvSpPr>
              <p:spPr>
                <a:xfrm>
                  <a:off x="219" y="1531"/>
                  <a:ext cx="4" cy="3"/>
                </a:xfrm>
                <a:custGeom>
                  <a:avLst/>
                  <a:gdLst/>
                  <a:ahLst/>
                  <a:cxnLst/>
                  <a:rect l="l" t="t" r="r" b="b"/>
                  <a:pathLst>
                    <a:path w="4" h="3" extrusionOk="0">
                      <a:moveTo>
                        <a:pt x="4" y="3"/>
                      </a:moveTo>
                      <a:lnTo>
                        <a:pt x="1" y="3"/>
                      </a:lnTo>
                      <a:lnTo>
                        <a:pt x="0" y="0"/>
                      </a:lnTo>
                      <a:lnTo>
                        <a:pt x="3" y="0"/>
                      </a:lnTo>
                      <a:lnTo>
                        <a:pt x="4" y="3"/>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12"/>
                <p:cNvSpPr/>
                <p:nvPr/>
              </p:nvSpPr>
              <p:spPr>
                <a:xfrm>
                  <a:off x="218" y="1527"/>
                  <a:ext cx="4" cy="4"/>
                </a:xfrm>
                <a:custGeom>
                  <a:avLst/>
                  <a:gdLst/>
                  <a:ahLst/>
                  <a:cxnLst/>
                  <a:rect l="l" t="t" r="r" b="b"/>
                  <a:pathLst>
                    <a:path w="4" h="4" extrusionOk="0">
                      <a:moveTo>
                        <a:pt x="4" y="3"/>
                      </a:moveTo>
                      <a:lnTo>
                        <a:pt x="1" y="4"/>
                      </a:lnTo>
                      <a:lnTo>
                        <a:pt x="0" y="1"/>
                      </a:lnTo>
                      <a:lnTo>
                        <a:pt x="3" y="0"/>
                      </a:lnTo>
                      <a:lnTo>
                        <a:pt x="4" y="3"/>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12"/>
                <p:cNvSpPr/>
                <p:nvPr/>
              </p:nvSpPr>
              <p:spPr>
                <a:xfrm>
                  <a:off x="218" y="1523"/>
                  <a:ext cx="3" cy="4"/>
                </a:xfrm>
                <a:custGeom>
                  <a:avLst/>
                  <a:gdLst/>
                  <a:ahLst/>
                  <a:cxnLst/>
                  <a:rect l="l" t="t" r="r" b="b"/>
                  <a:pathLst>
                    <a:path w="3" h="4" extrusionOk="0">
                      <a:moveTo>
                        <a:pt x="3" y="3"/>
                      </a:moveTo>
                      <a:lnTo>
                        <a:pt x="0" y="4"/>
                      </a:lnTo>
                      <a:lnTo>
                        <a:pt x="0" y="1"/>
                      </a:lnTo>
                      <a:lnTo>
                        <a:pt x="3" y="0"/>
                      </a:lnTo>
                      <a:lnTo>
                        <a:pt x="3" y="3"/>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12"/>
                <p:cNvSpPr/>
                <p:nvPr/>
              </p:nvSpPr>
              <p:spPr>
                <a:xfrm>
                  <a:off x="232" y="1571"/>
                  <a:ext cx="54" cy="12"/>
                </a:xfrm>
                <a:custGeom>
                  <a:avLst/>
                  <a:gdLst/>
                  <a:ahLst/>
                  <a:cxnLst/>
                  <a:rect l="l" t="t" r="r" b="b"/>
                  <a:pathLst>
                    <a:path w="54" h="12" extrusionOk="0">
                      <a:moveTo>
                        <a:pt x="54" y="2"/>
                      </a:moveTo>
                      <a:lnTo>
                        <a:pt x="1" y="12"/>
                      </a:lnTo>
                      <a:lnTo>
                        <a:pt x="0" y="10"/>
                      </a:lnTo>
                      <a:lnTo>
                        <a:pt x="54" y="0"/>
                      </a:lnTo>
                      <a:lnTo>
                        <a:pt x="54"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12"/>
                <p:cNvSpPr/>
                <p:nvPr/>
              </p:nvSpPr>
              <p:spPr>
                <a:xfrm>
                  <a:off x="231" y="1562"/>
                  <a:ext cx="81" cy="17"/>
                </a:xfrm>
                <a:custGeom>
                  <a:avLst/>
                  <a:gdLst/>
                  <a:ahLst/>
                  <a:cxnLst/>
                  <a:rect l="l" t="t" r="r" b="b"/>
                  <a:pathLst>
                    <a:path w="81" h="17" extrusionOk="0">
                      <a:moveTo>
                        <a:pt x="81" y="2"/>
                      </a:moveTo>
                      <a:lnTo>
                        <a:pt x="1" y="17"/>
                      </a:lnTo>
                      <a:lnTo>
                        <a:pt x="0" y="15"/>
                      </a:lnTo>
                      <a:lnTo>
                        <a:pt x="81" y="0"/>
                      </a:lnTo>
                      <a:lnTo>
                        <a:pt x="81"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326;p12"/>
                <p:cNvSpPr/>
                <p:nvPr/>
              </p:nvSpPr>
              <p:spPr>
                <a:xfrm>
                  <a:off x="231" y="1558"/>
                  <a:ext cx="81" cy="17"/>
                </a:xfrm>
                <a:custGeom>
                  <a:avLst/>
                  <a:gdLst/>
                  <a:ahLst/>
                  <a:cxnLst/>
                  <a:rect l="l" t="t" r="r" b="b"/>
                  <a:pathLst>
                    <a:path w="81" h="17" extrusionOk="0">
                      <a:moveTo>
                        <a:pt x="81" y="2"/>
                      </a:moveTo>
                      <a:lnTo>
                        <a:pt x="0" y="17"/>
                      </a:lnTo>
                      <a:lnTo>
                        <a:pt x="0" y="15"/>
                      </a:lnTo>
                      <a:lnTo>
                        <a:pt x="80" y="0"/>
                      </a:lnTo>
                      <a:lnTo>
                        <a:pt x="81"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327;p12"/>
                <p:cNvSpPr/>
                <p:nvPr/>
              </p:nvSpPr>
              <p:spPr>
                <a:xfrm>
                  <a:off x="230" y="1554"/>
                  <a:ext cx="81" cy="17"/>
                </a:xfrm>
                <a:custGeom>
                  <a:avLst/>
                  <a:gdLst/>
                  <a:ahLst/>
                  <a:cxnLst/>
                  <a:rect l="l" t="t" r="r" b="b"/>
                  <a:pathLst>
                    <a:path w="81" h="17" extrusionOk="0">
                      <a:moveTo>
                        <a:pt x="81" y="2"/>
                      </a:moveTo>
                      <a:lnTo>
                        <a:pt x="1" y="17"/>
                      </a:lnTo>
                      <a:lnTo>
                        <a:pt x="0" y="15"/>
                      </a:lnTo>
                      <a:lnTo>
                        <a:pt x="81" y="0"/>
                      </a:lnTo>
                      <a:lnTo>
                        <a:pt x="81"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12"/>
                <p:cNvSpPr/>
                <p:nvPr/>
              </p:nvSpPr>
              <p:spPr>
                <a:xfrm>
                  <a:off x="245" y="1509"/>
                  <a:ext cx="22" cy="5"/>
                </a:xfrm>
                <a:custGeom>
                  <a:avLst/>
                  <a:gdLst/>
                  <a:ahLst/>
                  <a:cxnLst/>
                  <a:rect l="l" t="t" r="r" b="b"/>
                  <a:pathLst>
                    <a:path w="22" h="5" extrusionOk="0">
                      <a:moveTo>
                        <a:pt x="22" y="1"/>
                      </a:moveTo>
                      <a:lnTo>
                        <a:pt x="1" y="5"/>
                      </a:lnTo>
                      <a:lnTo>
                        <a:pt x="0" y="4"/>
                      </a:lnTo>
                      <a:lnTo>
                        <a:pt x="22" y="0"/>
                      </a:lnTo>
                      <a:lnTo>
                        <a:pt x="22" y="1"/>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9" name="Google Shape;329;p12"/>
                <p:cNvSpPr/>
                <p:nvPr/>
              </p:nvSpPr>
              <p:spPr>
                <a:xfrm>
                  <a:off x="244" y="1502"/>
                  <a:ext cx="32" cy="10"/>
                </a:xfrm>
                <a:custGeom>
                  <a:avLst/>
                  <a:gdLst/>
                  <a:ahLst/>
                  <a:cxnLst/>
                  <a:rect l="l" t="t" r="r" b="b"/>
                  <a:pathLst>
                    <a:path w="32" h="10" extrusionOk="0">
                      <a:moveTo>
                        <a:pt x="32" y="5"/>
                      </a:moveTo>
                      <a:lnTo>
                        <a:pt x="1" y="10"/>
                      </a:lnTo>
                      <a:lnTo>
                        <a:pt x="0" y="5"/>
                      </a:lnTo>
                      <a:lnTo>
                        <a:pt x="31" y="0"/>
                      </a:lnTo>
                      <a:lnTo>
                        <a:pt x="32" y="5"/>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0" name="Google Shape;330;p12"/>
                <p:cNvSpPr/>
                <p:nvPr/>
              </p:nvSpPr>
              <p:spPr>
                <a:xfrm>
                  <a:off x="287" y="1601"/>
                  <a:ext cx="12" cy="11"/>
                </a:xfrm>
                <a:custGeom>
                  <a:avLst/>
                  <a:gdLst/>
                  <a:ahLst/>
                  <a:cxnLst/>
                  <a:rect l="l" t="t" r="r" b="b"/>
                  <a:pathLst>
                    <a:path w="53" h="46" extrusionOk="0">
                      <a:moveTo>
                        <a:pt x="53" y="0"/>
                      </a:moveTo>
                      <a:cubicBezTo>
                        <a:pt x="0" y="5"/>
                        <a:pt x="0" y="5"/>
                        <a:pt x="0" y="5"/>
                      </a:cubicBezTo>
                      <a:cubicBezTo>
                        <a:pt x="2" y="26"/>
                        <a:pt x="18" y="42"/>
                        <a:pt x="38" y="46"/>
                      </a:cubicBezTo>
                      <a:lnTo>
                        <a:pt x="53" y="0"/>
                      </a:lnTo>
                      <a:close/>
                    </a:path>
                  </a:pathLst>
                </a:custGeom>
                <a:solidFill>
                  <a:srgbClr val="98BD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1" name="Google Shape;331;p12"/>
                <p:cNvSpPr/>
                <p:nvPr/>
              </p:nvSpPr>
              <p:spPr>
                <a:xfrm>
                  <a:off x="296" y="1601"/>
                  <a:ext cx="11" cy="11"/>
                </a:xfrm>
                <a:custGeom>
                  <a:avLst/>
                  <a:gdLst/>
                  <a:ahLst/>
                  <a:cxnLst/>
                  <a:rect l="l" t="t" r="r" b="b"/>
                  <a:pathLst>
                    <a:path w="47" h="47" extrusionOk="0">
                      <a:moveTo>
                        <a:pt x="47" y="25"/>
                      </a:moveTo>
                      <a:cubicBezTo>
                        <a:pt x="15" y="0"/>
                        <a:pt x="15" y="0"/>
                        <a:pt x="15" y="0"/>
                      </a:cubicBezTo>
                      <a:cubicBezTo>
                        <a:pt x="0" y="46"/>
                        <a:pt x="0" y="46"/>
                        <a:pt x="0" y="46"/>
                      </a:cubicBezTo>
                      <a:cubicBezTo>
                        <a:pt x="4" y="46"/>
                        <a:pt x="7" y="47"/>
                        <a:pt x="11" y="46"/>
                      </a:cubicBezTo>
                      <a:cubicBezTo>
                        <a:pt x="26" y="45"/>
                        <a:pt x="39" y="37"/>
                        <a:pt x="47" y="25"/>
                      </a:cubicBezTo>
                      <a:close/>
                    </a:path>
                  </a:pathLst>
                </a:custGeom>
                <a:solidFill>
                  <a:srgbClr val="FDC50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2" name="Google Shape;332;p12"/>
                <p:cNvSpPr/>
                <p:nvPr/>
              </p:nvSpPr>
              <p:spPr>
                <a:xfrm>
                  <a:off x="287" y="1589"/>
                  <a:ext cx="23" cy="17"/>
                </a:xfrm>
                <a:custGeom>
                  <a:avLst/>
                  <a:gdLst/>
                  <a:ahLst/>
                  <a:cxnLst/>
                  <a:rect l="l" t="t" r="r" b="b"/>
                  <a:pathLst>
                    <a:path w="98" h="74" extrusionOk="0">
                      <a:moveTo>
                        <a:pt x="1" y="52"/>
                      </a:moveTo>
                      <a:cubicBezTo>
                        <a:pt x="57" y="48"/>
                        <a:pt x="57" y="48"/>
                        <a:pt x="57" y="48"/>
                      </a:cubicBezTo>
                      <a:cubicBezTo>
                        <a:pt x="91" y="74"/>
                        <a:pt x="91" y="74"/>
                        <a:pt x="91" y="74"/>
                      </a:cubicBezTo>
                      <a:cubicBezTo>
                        <a:pt x="95" y="67"/>
                        <a:pt x="98" y="57"/>
                        <a:pt x="97" y="48"/>
                      </a:cubicBezTo>
                      <a:cubicBezTo>
                        <a:pt x="97" y="45"/>
                        <a:pt x="97" y="45"/>
                        <a:pt x="97" y="45"/>
                      </a:cubicBezTo>
                      <a:cubicBezTo>
                        <a:pt x="94" y="19"/>
                        <a:pt x="71" y="0"/>
                        <a:pt x="45" y="2"/>
                      </a:cubicBezTo>
                      <a:cubicBezTo>
                        <a:pt x="19" y="4"/>
                        <a:pt x="0" y="26"/>
                        <a:pt x="1" y="52"/>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3" name="Google Shape;333;p12"/>
                <p:cNvSpPr/>
                <p:nvPr/>
              </p:nvSpPr>
              <p:spPr>
                <a:xfrm>
                  <a:off x="281" y="1583"/>
                  <a:ext cx="24" cy="6"/>
                </a:xfrm>
                <a:custGeom>
                  <a:avLst/>
                  <a:gdLst/>
                  <a:ahLst/>
                  <a:cxnLst/>
                  <a:rect l="l" t="t" r="r" b="b"/>
                  <a:pathLst>
                    <a:path w="24" h="6" extrusionOk="0">
                      <a:moveTo>
                        <a:pt x="24" y="2"/>
                      </a:moveTo>
                      <a:lnTo>
                        <a:pt x="1" y="6"/>
                      </a:lnTo>
                      <a:lnTo>
                        <a:pt x="0" y="5"/>
                      </a:lnTo>
                      <a:lnTo>
                        <a:pt x="23" y="0"/>
                      </a:lnTo>
                      <a:lnTo>
                        <a:pt x="24"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334;p12"/>
                <p:cNvSpPr/>
                <p:nvPr/>
              </p:nvSpPr>
              <p:spPr>
                <a:xfrm>
                  <a:off x="281" y="1580"/>
                  <a:ext cx="28" cy="6"/>
                </a:xfrm>
                <a:custGeom>
                  <a:avLst/>
                  <a:gdLst/>
                  <a:ahLst/>
                  <a:cxnLst/>
                  <a:rect l="l" t="t" r="r" b="b"/>
                  <a:pathLst>
                    <a:path w="28" h="6" extrusionOk="0">
                      <a:moveTo>
                        <a:pt x="28" y="1"/>
                      </a:moveTo>
                      <a:lnTo>
                        <a:pt x="0" y="6"/>
                      </a:lnTo>
                      <a:lnTo>
                        <a:pt x="0" y="5"/>
                      </a:lnTo>
                      <a:lnTo>
                        <a:pt x="27" y="0"/>
                      </a:lnTo>
                      <a:lnTo>
                        <a:pt x="28" y="1"/>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12"/>
                <p:cNvSpPr/>
                <p:nvPr/>
              </p:nvSpPr>
              <p:spPr>
                <a:xfrm>
                  <a:off x="280" y="1577"/>
                  <a:ext cx="28" cy="6"/>
                </a:xfrm>
                <a:custGeom>
                  <a:avLst/>
                  <a:gdLst/>
                  <a:ahLst/>
                  <a:cxnLst/>
                  <a:rect l="l" t="t" r="r" b="b"/>
                  <a:pathLst>
                    <a:path w="28" h="6" extrusionOk="0">
                      <a:moveTo>
                        <a:pt x="28" y="1"/>
                      </a:moveTo>
                      <a:lnTo>
                        <a:pt x="1" y="6"/>
                      </a:lnTo>
                      <a:lnTo>
                        <a:pt x="0" y="5"/>
                      </a:lnTo>
                      <a:lnTo>
                        <a:pt x="28" y="0"/>
                      </a:lnTo>
                      <a:lnTo>
                        <a:pt x="28" y="1"/>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6" name="Google Shape;336;p12"/>
                <p:cNvSpPr/>
                <p:nvPr/>
              </p:nvSpPr>
              <p:spPr>
                <a:xfrm>
                  <a:off x="280" y="1574"/>
                  <a:ext cx="27" cy="7"/>
                </a:xfrm>
                <a:custGeom>
                  <a:avLst/>
                  <a:gdLst/>
                  <a:ahLst/>
                  <a:cxnLst/>
                  <a:rect l="l" t="t" r="r" b="b"/>
                  <a:pathLst>
                    <a:path w="27" h="7" extrusionOk="0">
                      <a:moveTo>
                        <a:pt x="27" y="2"/>
                      </a:moveTo>
                      <a:lnTo>
                        <a:pt x="0" y="7"/>
                      </a:lnTo>
                      <a:lnTo>
                        <a:pt x="0" y="5"/>
                      </a:lnTo>
                      <a:lnTo>
                        <a:pt x="27" y="0"/>
                      </a:lnTo>
                      <a:lnTo>
                        <a:pt x="27"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7" name="Google Shape;337;p12"/>
                <p:cNvSpPr/>
                <p:nvPr/>
              </p:nvSpPr>
              <p:spPr>
                <a:xfrm>
                  <a:off x="277" y="1572"/>
                  <a:ext cx="40" cy="46"/>
                </a:xfrm>
                <a:custGeom>
                  <a:avLst/>
                  <a:gdLst/>
                  <a:ahLst/>
                  <a:cxnLst/>
                  <a:rect l="l" t="t" r="r" b="b"/>
                  <a:pathLst>
                    <a:path w="40" h="46" extrusionOk="0">
                      <a:moveTo>
                        <a:pt x="0" y="6"/>
                      </a:moveTo>
                      <a:lnTo>
                        <a:pt x="33" y="0"/>
                      </a:lnTo>
                      <a:lnTo>
                        <a:pt x="40" y="40"/>
                      </a:lnTo>
                      <a:lnTo>
                        <a:pt x="7" y="46"/>
                      </a:lnTo>
                      <a:lnTo>
                        <a:pt x="0" y="6"/>
                      </a:lnTo>
                      <a:close/>
                      <a:moveTo>
                        <a:pt x="32" y="0"/>
                      </a:moveTo>
                      <a:lnTo>
                        <a:pt x="0" y="6"/>
                      </a:lnTo>
                      <a:lnTo>
                        <a:pt x="7" y="45"/>
                      </a:lnTo>
                      <a:lnTo>
                        <a:pt x="39" y="39"/>
                      </a:lnTo>
                      <a:lnTo>
                        <a:pt x="32" y="0"/>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8" name="Google Shape;338;p12"/>
                <p:cNvSpPr/>
                <p:nvPr/>
              </p:nvSpPr>
              <p:spPr>
                <a:xfrm>
                  <a:off x="241" y="1586"/>
                  <a:ext cx="11" cy="12"/>
                </a:xfrm>
                <a:custGeom>
                  <a:avLst/>
                  <a:gdLst/>
                  <a:ahLst/>
                  <a:cxnLst/>
                  <a:rect l="l" t="t" r="r" b="b"/>
                  <a:pathLst>
                    <a:path w="47" h="52" extrusionOk="0">
                      <a:moveTo>
                        <a:pt x="47" y="52"/>
                      </a:moveTo>
                      <a:cubicBezTo>
                        <a:pt x="37" y="0"/>
                        <a:pt x="37" y="0"/>
                        <a:pt x="37" y="0"/>
                      </a:cubicBezTo>
                      <a:cubicBezTo>
                        <a:pt x="17" y="5"/>
                        <a:pt x="2" y="22"/>
                        <a:pt x="0" y="42"/>
                      </a:cubicBezTo>
                      <a:lnTo>
                        <a:pt x="47" y="52"/>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9" name="Google Shape;339;p12"/>
                <p:cNvSpPr/>
                <p:nvPr/>
              </p:nvSpPr>
              <p:spPr>
                <a:xfrm>
                  <a:off x="241" y="1596"/>
                  <a:ext cx="11" cy="11"/>
                </a:xfrm>
                <a:custGeom>
                  <a:avLst/>
                  <a:gdLst/>
                  <a:ahLst/>
                  <a:cxnLst/>
                  <a:rect l="l" t="t" r="r" b="b"/>
                  <a:pathLst>
                    <a:path w="47" h="45" extrusionOk="0">
                      <a:moveTo>
                        <a:pt x="26" y="45"/>
                      </a:moveTo>
                      <a:cubicBezTo>
                        <a:pt x="47" y="10"/>
                        <a:pt x="47" y="10"/>
                        <a:pt x="47" y="10"/>
                      </a:cubicBezTo>
                      <a:cubicBezTo>
                        <a:pt x="1" y="0"/>
                        <a:pt x="1" y="0"/>
                        <a:pt x="1" y="0"/>
                      </a:cubicBezTo>
                      <a:cubicBezTo>
                        <a:pt x="0" y="4"/>
                        <a:pt x="1" y="8"/>
                        <a:pt x="1" y="11"/>
                      </a:cubicBezTo>
                      <a:cubicBezTo>
                        <a:pt x="4" y="26"/>
                        <a:pt x="14" y="38"/>
                        <a:pt x="26" y="45"/>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0" name="Google Shape;340;p12"/>
                <p:cNvSpPr/>
                <p:nvPr/>
              </p:nvSpPr>
              <p:spPr>
                <a:xfrm>
                  <a:off x="248" y="1585"/>
                  <a:ext cx="17" cy="23"/>
                </a:xfrm>
                <a:custGeom>
                  <a:avLst/>
                  <a:gdLst/>
                  <a:ahLst/>
                  <a:cxnLst/>
                  <a:rect l="l" t="t" r="r" b="b"/>
                  <a:pathLst>
                    <a:path w="72" h="101" extrusionOk="0">
                      <a:moveTo>
                        <a:pt x="13" y="4"/>
                      </a:moveTo>
                      <a:cubicBezTo>
                        <a:pt x="23" y="59"/>
                        <a:pt x="23" y="59"/>
                        <a:pt x="23" y="59"/>
                      </a:cubicBezTo>
                      <a:cubicBezTo>
                        <a:pt x="0" y="95"/>
                        <a:pt x="0" y="95"/>
                        <a:pt x="0" y="95"/>
                      </a:cubicBezTo>
                      <a:cubicBezTo>
                        <a:pt x="8" y="99"/>
                        <a:pt x="17" y="101"/>
                        <a:pt x="27" y="99"/>
                      </a:cubicBezTo>
                      <a:cubicBezTo>
                        <a:pt x="30" y="99"/>
                        <a:pt x="30" y="99"/>
                        <a:pt x="30" y="99"/>
                      </a:cubicBezTo>
                      <a:cubicBezTo>
                        <a:pt x="56" y="93"/>
                        <a:pt x="72" y="68"/>
                        <a:pt x="67" y="43"/>
                      </a:cubicBezTo>
                      <a:cubicBezTo>
                        <a:pt x="63" y="17"/>
                        <a:pt x="38" y="0"/>
                        <a:pt x="13" y="4"/>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1" name="Google Shape;341;p12"/>
                <p:cNvSpPr/>
                <p:nvPr/>
              </p:nvSpPr>
              <p:spPr>
                <a:xfrm>
                  <a:off x="243" y="1619"/>
                  <a:ext cx="17" cy="4"/>
                </a:xfrm>
                <a:custGeom>
                  <a:avLst/>
                  <a:gdLst/>
                  <a:ahLst/>
                  <a:cxnLst/>
                  <a:rect l="l" t="t" r="r" b="b"/>
                  <a:pathLst>
                    <a:path w="17" h="4" extrusionOk="0">
                      <a:moveTo>
                        <a:pt x="17" y="1"/>
                      </a:moveTo>
                      <a:lnTo>
                        <a:pt x="0" y="4"/>
                      </a:lnTo>
                      <a:lnTo>
                        <a:pt x="0" y="3"/>
                      </a:lnTo>
                      <a:lnTo>
                        <a:pt x="17" y="0"/>
                      </a:lnTo>
                      <a:lnTo>
                        <a:pt x="17" y="1"/>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2" name="Google Shape;342;p12"/>
                <p:cNvSpPr/>
                <p:nvPr/>
              </p:nvSpPr>
              <p:spPr>
                <a:xfrm>
                  <a:off x="242" y="1614"/>
                  <a:ext cx="28" cy="7"/>
                </a:xfrm>
                <a:custGeom>
                  <a:avLst/>
                  <a:gdLst/>
                  <a:ahLst/>
                  <a:cxnLst/>
                  <a:rect l="l" t="t" r="r" b="b"/>
                  <a:pathLst>
                    <a:path w="28" h="7" extrusionOk="0">
                      <a:moveTo>
                        <a:pt x="28" y="1"/>
                      </a:moveTo>
                      <a:lnTo>
                        <a:pt x="1" y="7"/>
                      </a:lnTo>
                      <a:lnTo>
                        <a:pt x="0" y="5"/>
                      </a:lnTo>
                      <a:lnTo>
                        <a:pt x="28" y="0"/>
                      </a:lnTo>
                      <a:lnTo>
                        <a:pt x="28" y="1"/>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3" name="Google Shape;343;p12"/>
                <p:cNvSpPr/>
                <p:nvPr/>
              </p:nvSpPr>
              <p:spPr>
                <a:xfrm>
                  <a:off x="242" y="1611"/>
                  <a:ext cx="28" cy="7"/>
                </a:xfrm>
                <a:custGeom>
                  <a:avLst/>
                  <a:gdLst/>
                  <a:ahLst/>
                  <a:cxnLst/>
                  <a:rect l="l" t="t" r="r" b="b"/>
                  <a:pathLst>
                    <a:path w="28" h="7" extrusionOk="0">
                      <a:moveTo>
                        <a:pt x="28" y="2"/>
                      </a:moveTo>
                      <a:lnTo>
                        <a:pt x="0" y="7"/>
                      </a:lnTo>
                      <a:lnTo>
                        <a:pt x="0" y="5"/>
                      </a:lnTo>
                      <a:lnTo>
                        <a:pt x="27" y="0"/>
                      </a:lnTo>
                      <a:lnTo>
                        <a:pt x="28"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4" name="Google Shape;344;p12"/>
                <p:cNvSpPr/>
                <p:nvPr/>
              </p:nvSpPr>
              <p:spPr>
                <a:xfrm>
                  <a:off x="241" y="1608"/>
                  <a:ext cx="28" cy="7"/>
                </a:xfrm>
                <a:custGeom>
                  <a:avLst/>
                  <a:gdLst/>
                  <a:ahLst/>
                  <a:cxnLst/>
                  <a:rect l="l" t="t" r="r" b="b"/>
                  <a:pathLst>
                    <a:path w="28" h="7" extrusionOk="0">
                      <a:moveTo>
                        <a:pt x="28" y="2"/>
                      </a:moveTo>
                      <a:lnTo>
                        <a:pt x="1" y="7"/>
                      </a:lnTo>
                      <a:lnTo>
                        <a:pt x="0" y="5"/>
                      </a:lnTo>
                      <a:lnTo>
                        <a:pt x="28" y="0"/>
                      </a:lnTo>
                      <a:lnTo>
                        <a:pt x="28" y="2"/>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5" name="Google Shape;345;p12"/>
                <p:cNvSpPr/>
                <p:nvPr/>
              </p:nvSpPr>
              <p:spPr>
                <a:xfrm>
                  <a:off x="234" y="1580"/>
                  <a:ext cx="40" cy="46"/>
                </a:xfrm>
                <a:custGeom>
                  <a:avLst/>
                  <a:gdLst/>
                  <a:ahLst/>
                  <a:cxnLst/>
                  <a:rect l="l" t="t" r="r" b="b"/>
                  <a:pathLst>
                    <a:path w="40" h="46" extrusionOk="0">
                      <a:moveTo>
                        <a:pt x="40" y="39"/>
                      </a:moveTo>
                      <a:lnTo>
                        <a:pt x="7" y="46"/>
                      </a:lnTo>
                      <a:lnTo>
                        <a:pt x="0" y="6"/>
                      </a:lnTo>
                      <a:lnTo>
                        <a:pt x="33" y="0"/>
                      </a:lnTo>
                      <a:lnTo>
                        <a:pt x="40" y="39"/>
                      </a:lnTo>
                      <a:close/>
                      <a:moveTo>
                        <a:pt x="7" y="45"/>
                      </a:moveTo>
                      <a:lnTo>
                        <a:pt x="39" y="39"/>
                      </a:lnTo>
                      <a:lnTo>
                        <a:pt x="32" y="0"/>
                      </a:lnTo>
                      <a:lnTo>
                        <a:pt x="0" y="6"/>
                      </a:lnTo>
                      <a:lnTo>
                        <a:pt x="7" y="45"/>
                      </a:ln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6" name="Google Shape;346;p12"/>
                <p:cNvSpPr/>
                <p:nvPr/>
              </p:nvSpPr>
              <p:spPr>
                <a:xfrm>
                  <a:off x="152" y="1593"/>
                  <a:ext cx="260" cy="173"/>
                </a:xfrm>
                <a:custGeom>
                  <a:avLst/>
                  <a:gdLst/>
                  <a:ahLst/>
                  <a:cxnLst/>
                  <a:rect l="l" t="t" r="r" b="b"/>
                  <a:pathLst>
                    <a:path w="1114" h="738" extrusionOk="0">
                      <a:moveTo>
                        <a:pt x="1062" y="483"/>
                      </a:moveTo>
                      <a:cubicBezTo>
                        <a:pt x="1050" y="499"/>
                        <a:pt x="1035" y="520"/>
                        <a:pt x="1018" y="542"/>
                      </a:cubicBezTo>
                      <a:cubicBezTo>
                        <a:pt x="1017" y="542"/>
                        <a:pt x="1017" y="542"/>
                        <a:pt x="1017" y="542"/>
                      </a:cubicBezTo>
                      <a:cubicBezTo>
                        <a:pt x="953" y="624"/>
                        <a:pt x="851" y="725"/>
                        <a:pt x="685" y="736"/>
                      </a:cubicBezTo>
                      <a:cubicBezTo>
                        <a:pt x="661" y="738"/>
                        <a:pt x="644" y="737"/>
                        <a:pt x="631" y="734"/>
                      </a:cubicBezTo>
                      <a:cubicBezTo>
                        <a:pt x="610" y="735"/>
                        <a:pt x="589" y="736"/>
                        <a:pt x="567" y="736"/>
                      </a:cubicBezTo>
                      <a:cubicBezTo>
                        <a:pt x="545" y="736"/>
                        <a:pt x="524" y="735"/>
                        <a:pt x="503" y="734"/>
                      </a:cubicBezTo>
                      <a:cubicBezTo>
                        <a:pt x="490" y="737"/>
                        <a:pt x="473" y="738"/>
                        <a:pt x="449" y="736"/>
                      </a:cubicBezTo>
                      <a:cubicBezTo>
                        <a:pt x="321" y="727"/>
                        <a:pt x="224" y="666"/>
                        <a:pt x="156" y="602"/>
                      </a:cubicBezTo>
                      <a:cubicBezTo>
                        <a:pt x="142" y="588"/>
                        <a:pt x="128" y="575"/>
                        <a:pt x="117" y="561"/>
                      </a:cubicBezTo>
                      <a:cubicBezTo>
                        <a:pt x="116" y="561"/>
                        <a:pt x="116" y="561"/>
                        <a:pt x="116" y="561"/>
                      </a:cubicBezTo>
                      <a:cubicBezTo>
                        <a:pt x="91" y="533"/>
                        <a:pt x="71" y="506"/>
                        <a:pt x="56" y="485"/>
                      </a:cubicBezTo>
                      <a:cubicBezTo>
                        <a:pt x="0" y="406"/>
                        <a:pt x="14" y="378"/>
                        <a:pt x="19" y="331"/>
                      </a:cubicBezTo>
                      <a:cubicBezTo>
                        <a:pt x="25" y="284"/>
                        <a:pt x="163" y="0"/>
                        <a:pt x="163" y="0"/>
                      </a:cubicBezTo>
                      <a:cubicBezTo>
                        <a:pt x="162" y="1"/>
                        <a:pt x="162" y="1"/>
                        <a:pt x="162" y="1"/>
                      </a:cubicBezTo>
                      <a:cubicBezTo>
                        <a:pt x="162" y="4"/>
                        <a:pt x="163" y="7"/>
                        <a:pt x="165" y="11"/>
                      </a:cubicBezTo>
                      <a:cubicBezTo>
                        <a:pt x="166" y="12"/>
                        <a:pt x="166" y="13"/>
                        <a:pt x="167" y="14"/>
                      </a:cubicBezTo>
                      <a:cubicBezTo>
                        <a:pt x="169" y="17"/>
                        <a:pt x="173" y="20"/>
                        <a:pt x="178" y="23"/>
                      </a:cubicBezTo>
                      <a:cubicBezTo>
                        <a:pt x="195" y="35"/>
                        <a:pt x="226" y="47"/>
                        <a:pt x="248" y="56"/>
                      </a:cubicBezTo>
                      <a:cubicBezTo>
                        <a:pt x="264" y="62"/>
                        <a:pt x="276" y="66"/>
                        <a:pt x="276" y="66"/>
                      </a:cubicBezTo>
                      <a:cubicBezTo>
                        <a:pt x="276" y="66"/>
                        <a:pt x="192" y="273"/>
                        <a:pt x="189" y="331"/>
                      </a:cubicBezTo>
                      <a:cubicBezTo>
                        <a:pt x="188" y="382"/>
                        <a:pt x="250" y="398"/>
                        <a:pt x="252" y="399"/>
                      </a:cubicBezTo>
                      <a:cubicBezTo>
                        <a:pt x="327" y="352"/>
                        <a:pt x="440" y="322"/>
                        <a:pt x="567" y="322"/>
                      </a:cubicBezTo>
                      <a:cubicBezTo>
                        <a:pt x="694" y="322"/>
                        <a:pt x="807" y="352"/>
                        <a:pt x="882" y="398"/>
                      </a:cubicBezTo>
                      <a:cubicBezTo>
                        <a:pt x="882" y="399"/>
                        <a:pt x="882" y="399"/>
                        <a:pt x="882" y="399"/>
                      </a:cubicBezTo>
                      <a:cubicBezTo>
                        <a:pt x="883" y="398"/>
                        <a:pt x="883" y="398"/>
                        <a:pt x="883" y="398"/>
                      </a:cubicBezTo>
                      <a:cubicBezTo>
                        <a:pt x="888" y="396"/>
                        <a:pt x="935" y="372"/>
                        <a:pt x="925" y="334"/>
                      </a:cubicBezTo>
                      <a:cubicBezTo>
                        <a:pt x="911" y="285"/>
                        <a:pt x="813" y="81"/>
                        <a:pt x="813" y="81"/>
                      </a:cubicBezTo>
                      <a:cubicBezTo>
                        <a:pt x="813" y="81"/>
                        <a:pt x="824" y="76"/>
                        <a:pt x="839" y="69"/>
                      </a:cubicBezTo>
                      <a:cubicBezTo>
                        <a:pt x="867" y="56"/>
                        <a:pt x="907" y="35"/>
                        <a:pt x="917" y="20"/>
                      </a:cubicBezTo>
                      <a:cubicBezTo>
                        <a:pt x="918" y="19"/>
                        <a:pt x="918" y="18"/>
                        <a:pt x="919" y="18"/>
                      </a:cubicBezTo>
                      <a:cubicBezTo>
                        <a:pt x="920" y="14"/>
                        <a:pt x="921" y="12"/>
                        <a:pt x="921" y="9"/>
                      </a:cubicBezTo>
                      <a:cubicBezTo>
                        <a:pt x="921" y="8"/>
                        <a:pt x="921" y="7"/>
                        <a:pt x="920" y="6"/>
                      </a:cubicBezTo>
                      <a:cubicBezTo>
                        <a:pt x="921" y="8"/>
                        <a:pt x="1081" y="291"/>
                        <a:pt x="1096" y="340"/>
                      </a:cubicBezTo>
                      <a:cubicBezTo>
                        <a:pt x="1110" y="387"/>
                        <a:pt x="1114" y="410"/>
                        <a:pt x="1062" y="483"/>
                      </a:cubicBezTo>
                      <a:close/>
                    </a:path>
                  </a:pathLst>
                </a:custGeom>
                <a:solidFill>
                  <a:srgbClr val="5E66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7" name="Google Shape;347;p12"/>
                <p:cNvSpPr/>
                <p:nvPr/>
              </p:nvSpPr>
              <p:spPr>
                <a:xfrm>
                  <a:off x="346" y="1615"/>
                  <a:ext cx="6" cy="4"/>
                </a:xfrm>
                <a:custGeom>
                  <a:avLst/>
                  <a:gdLst/>
                  <a:ahLst/>
                  <a:cxnLst/>
                  <a:rect l="l" t="t" r="r" b="b"/>
                  <a:pathLst>
                    <a:path w="27" h="14" extrusionOk="0">
                      <a:moveTo>
                        <a:pt x="27" y="0"/>
                      </a:moveTo>
                      <a:cubicBezTo>
                        <a:pt x="7" y="1"/>
                        <a:pt x="0" y="12"/>
                        <a:pt x="0" y="12"/>
                      </a:cubicBezTo>
                      <a:cubicBezTo>
                        <a:pt x="23" y="14"/>
                        <a:pt x="27" y="0"/>
                        <a:pt x="27" y="0"/>
                      </a:cubicBezTo>
                      <a:close/>
                      <a:moveTo>
                        <a:pt x="8" y="9"/>
                      </a:moveTo>
                      <a:cubicBezTo>
                        <a:pt x="11" y="7"/>
                        <a:pt x="15" y="5"/>
                        <a:pt x="21" y="4"/>
                      </a:cubicBezTo>
                      <a:cubicBezTo>
                        <a:pt x="18" y="6"/>
                        <a:pt x="14" y="8"/>
                        <a:pt x="8" y="9"/>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8" name="Google Shape;348;p12"/>
                <p:cNvSpPr/>
                <p:nvPr/>
              </p:nvSpPr>
              <p:spPr>
                <a:xfrm>
                  <a:off x="348" y="1620"/>
                  <a:ext cx="7" cy="3"/>
                </a:xfrm>
                <a:custGeom>
                  <a:avLst/>
                  <a:gdLst/>
                  <a:ahLst/>
                  <a:cxnLst/>
                  <a:rect l="l" t="t" r="r" b="b"/>
                  <a:pathLst>
                    <a:path w="27" h="13" extrusionOk="0">
                      <a:moveTo>
                        <a:pt x="27" y="0"/>
                      </a:moveTo>
                      <a:cubicBezTo>
                        <a:pt x="7" y="1"/>
                        <a:pt x="0" y="12"/>
                        <a:pt x="0" y="12"/>
                      </a:cubicBezTo>
                      <a:cubicBezTo>
                        <a:pt x="23" y="13"/>
                        <a:pt x="27" y="0"/>
                        <a:pt x="27" y="0"/>
                      </a:cubicBezTo>
                      <a:close/>
                      <a:moveTo>
                        <a:pt x="8" y="9"/>
                      </a:moveTo>
                      <a:cubicBezTo>
                        <a:pt x="11" y="7"/>
                        <a:pt x="15" y="4"/>
                        <a:pt x="21" y="3"/>
                      </a:cubicBezTo>
                      <a:cubicBezTo>
                        <a:pt x="18" y="5"/>
                        <a:pt x="14" y="8"/>
                        <a:pt x="8" y="9"/>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9" name="Google Shape;349;p12"/>
                <p:cNvSpPr/>
                <p:nvPr/>
              </p:nvSpPr>
              <p:spPr>
                <a:xfrm>
                  <a:off x="351" y="1624"/>
                  <a:ext cx="6" cy="3"/>
                </a:xfrm>
                <a:custGeom>
                  <a:avLst/>
                  <a:gdLst/>
                  <a:ahLst/>
                  <a:cxnLst/>
                  <a:rect l="l" t="t" r="r" b="b"/>
                  <a:pathLst>
                    <a:path w="27" h="13" extrusionOk="0">
                      <a:moveTo>
                        <a:pt x="27" y="0"/>
                      </a:moveTo>
                      <a:cubicBezTo>
                        <a:pt x="7" y="1"/>
                        <a:pt x="0" y="12"/>
                        <a:pt x="0" y="12"/>
                      </a:cubicBezTo>
                      <a:cubicBezTo>
                        <a:pt x="23" y="13"/>
                        <a:pt x="27" y="0"/>
                        <a:pt x="27" y="0"/>
                      </a:cubicBezTo>
                      <a:close/>
                      <a:moveTo>
                        <a:pt x="8" y="9"/>
                      </a:moveTo>
                      <a:cubicBezTo>
                        <a:pt x="11" y="7"/>
                        <a:pt x="15" y="5"/>
                        <a:pt x="21" y="4"/>
                      </a:cubicBezTo>
                      <a:cubicBezTo>
                        <a:pt x="18" y="6"/>
                        <a:pt x="14" y="8"/>
                        <a:pt x="8" y="9"/>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0" name="Google Shape;350;p12"/>
                <p:cNvSpPr/>
                <p:nvPr/>
              </p:nvSpPr>
              <p:spPr>
                <a:xfrm>
                  <a:off x="347" y="1615"/>
                  <a:ext cx="4" cy="4"/>
                </a:xfrm>
                <a:custGeom>
                  <a:avLst/>
                  <a:gdLst/>
                  <a:ahLst/>
                  <a:cxnLst/>
                  <a:rect l="l" t="t" r="r" b="b"/>
                  <a:pathLst>
                    <a:path w="18" h="18" extrusionOk="0">
                      <a:moveTo>
                        <a:pt x="1" y="10"/>
                      </a:moveTo>
                      <a:cubicBezTo>
                        <a:pt x="1" y="14"/>
                        <a:pt x="5" y="18"/>
                        <a:pt x="10" y="18"/>
                      </a:cubicBezTo>
                      <a:cubicBezTo>
                        <a:pt x="15" y="18"/>
                        <a:pt x="18" y="14"/>
                        <a:pt x="18" y="9"/>
                      </a:cubicBezTo>
                      <a:cubicBezTo>
                        <a:pt x="18" y="4"/>
                        <a:pt x="14" y="0"/>
                        <a:pt x="9" y="0"/>
                      </a:cubicBezTo>
                      <a:cubicBezTo>
                        <a:pt x="4" y="1"/>
                        <a:pt x="0" y="5"/>
                        <a:pt x="1" y="10"/>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1" name="Google Shape;351;p12"/>
                <p:cNvSpPr/>
                <p:nvPr/>
              </p:nvSpPr>
              <p:spPr>
                <a:xfrm>
                  <a:off x="347" y="1615"/>
                  <a:ext cx="4" cy="4"/>
                </a:xfrm>
                <a:custGeom>
                  <a:avLst/>
                  <a:gdLst/>
                  <a:ahLst/>
                  <a:cxnLst/>
                  <a:rect l="l" t="t" r="r" b="b"/>
                  <a:pathLst>
                    <a:path w="15" h="15" extrusionOk="0">
                      <a:moveTo>
                        <a:pt x="0" y="8"/>
                      </a:moveTo>
                      <a:cubicBezTo>
                        <a:pt x="0" y="12"/>
                        <a:pt x="4" y="15"/>
                        <a:pt x="8" y="15"/>
                      </a:cubicBezTo>
                      <a:cubicBezTo>
                        <a:pt x="12" y="14"/>
                        <a:pt x="15" y="11"/>
                        <a:pt x="15" y="7"/>
                      </a:cubicBezTo>
                      <a:cubicBezTo>
                        <a:pt x="15" y="3"/>
                        <a:pt x="11" y="0"/>
                        <a:pt x="7" y="0"/>
                      </a:cubicBezTo>
                      <a:cubicBezTo>
                        <a:pt x="3" y="0"/>
                        <a:pt x="0" y="3"/>
                        <a:pt x="0" y="8"/>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2" name="Google Shape;352;p12"/>
                <p:cNvSpPr/>
                <p:nvPr/>
              </p:nvSpPr>
              <p:spPr>
                <a:xfrm>
                  <a:off x="349" y="1616"/>
                  <a:ext cx="0" cy="1"/>
                </a:xfrm>
                <a:custGeom>
                  <a:avLst/>
                  <a:gdLst/>
                  <a:ahLst/>
                  <a:cxnLst/>
                  <a:rect l="l" t="t" r="r" b="b"/>
                  <a:pathLst>
                    <a:path w="2" h="3" extrusionOk="0">
                      <a:moveTo>
                        <a:pt x="0" y="2"/>
                      </a:moveTo>
                      <a:cubicBezTo>
                        <a:pt x="0" y="2"/>
                        <a:pt x="0" y="3"/>
                        <a:pt x="0" y="3"/>
                      </a:cubicBezTo>
                      <a:cubicBezTo>
                        <a:pt x="0" y="3"/>
                        <a:pt x="0" y="2"/>
                        <a:pt x="0" y="2"/>
                      </a:cubicBezTo>
                      <a:cubicBezTo>
                        <a:pt x="0" y="1"/>
                        <a:pt x="0" y="0"/>
                        <a:pt x="0" y="1"/>
                      </a:cubicBezTo>
                      <a:cubicBezTo>
                        <a:pt x="0" y="1"/>
                        <a:pt x="0" y="1"/>
                        <a:pt x="0"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3" name="Google Shape;353;p12"/>
                <p:cNvSpPr/>
                <p:nvPr/>
              </p:nvSpPr>
              <p:spPr>
                <a:xfrm>
                  <a:off x="349" y="1616"/>
                  <a:ext cx="1" cy="1"/>
                </a:xfrm>
                <a:custGeom>
                  <a:avLst/>
                  <a:gdLst/>
                  <a:ahLst/>
                  <a:cxnLst/>
                  <a:rect l="l" t="t" r="r" b="b"/>
                  <a:pathLst>
                    <a:path w="2" h="2" extrusionOk="0">
                      <a:moveTo>
                        <a:pt x="0" y="1"/>
                      </a:moveTo>
                      <a:cubicBezTo>
                        <a:pt x="0" y="1"/>
                        <a:pt x="0" y="2"/>
                        <a:pt x="1" y="2"/>
                      </a:cubicBezTo>
                      <a:cubicBezTo>
                        <a:pt x="2" y="2"/>
                        <a:pt x="2" y="1"/>
                        <a:pt x="2" y="1"/>
                      </a:cubicBezTo>
                      <a:cubicBezTo>
                        <a:pt x="2" y="0"/>
                        <a:pt x="1" y="0"/>
                        <a:pt x="1" y="0"/>
                      </a:cubicBezTo>
                      <a:cubicBezTo>
                        <a:pt x="0" y="0"/>
                        <a:pt x="0" y="0"/>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4" name="Google Shape;354;p12"/>
                <p:cNvSpPr/>
                <p:nvPr/>
              </p:nvSpPr>
              <p:spPr>
                <a:xfrm>
                  <a:off x="349" y="1617"/>
                  <a:ext cx="1" cy="1"/>
                </a:xfrm>
                <a:prstGeom prst="ellipse">
                  <a:avLst/>
                </a:pr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5" name="Google Shape;355;p12"/>
                <p:cNvSpPr/>
                <p:nvPr/>
              </p:nvSpPr>
              <p:spPr>
                <a:xfrm>
                  <a:off x="349" y="1617"/>
                  <a:ext cx="1" cy="1"/>
                </a:xfrm>
                <a:custGeom>
                  <a:avLst/>
                  <a:gdLst/>
                  <a:ahLst/>
                  <a:cxnLst/>
                  <a:rect l="l" t="t" r="r" b="b"/>
                  <a:pathLst>
                    <a:path w="2" h="2" extrusionOk="0">
                      <a:moveTo>
                        <a:pt x="0" y="1"/>
                      </a:moveTo>
                      <a:cubicBezTo>
                        <a:pt x="0" y="2"/>
                        <a:pt x="0" y="2"/>
                        <a:pt x="1" y="2"/>
                      </a:cubicBezTo>
                      <a:cubicBezTo>
                        <a:pt x="1" y="2"/>
                        <a:pt x="2" y="1"/>
                        <a:pt x="2" y="1"/>
                      </a:cubicBezTo>
                      <a:cubicBezTo>
                        <a:pt x="2" y="0"/>
                        <a:pt x="1" y="0"/>
                        <a:pt x="1" y="0"/>
                      </a:cubicBezTo>
                      <a:cubicBezTo>
                        <a:pt x="0" y="0"/>
                        <a:pt x="0" y="0"/>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6" name="Google Shape;356;p12"/>
                <p:cNvSpPr/>
                <p:nvPr/>
              </p:nvSpPr>
              <p:spPr>
                <a:xfrm>
                  <a:off x="349" y="1616"/>
                  <a:ext cx="1" cy="1"/>
                </a:xfrm>
                <a:custGeom>
                  <a:avLst/>
                  <a:gdLst/>
                  <a:ahLst/>
                  <a:cxnLst/>
                  <a:rect l="l" t="t" r="r" b="b"/>
                  <a:pathLst>
                    <a:path w="1" h="1" extrusionOk="0">
                      <a:moveTo>
                        <a:pt x="0" y="0"/>
                      </a:moveTo>
                      <a:lnTo>
                        <a:pt x="0" y="0"/>
                      </a:lnTo>
                      <a:lnTo>
                        <a:pt x="0" y="0"/>
                      </a:lnTo>
                      <a:lnTo>
                        <a:pt x="1" y="1"/>
                      </a:lnTo>
                      <a:lnTo>
                        <a:pt x="1" y="1"/>
                      </a:lnTo>
                      <a:lnTo>
                        <a:pt x="0" y="1"/>
                      </a:lnTo>
                      <a:lnTo>
                        <a:pt x="0" y="1"/>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7" name="Google Shape;357;p12"/>
                <p:cNvSpPr/>
                <p:nvPr/>
              </p:nvSpPr>
              <p:spPr>
                <a:xfrm>
                  <a:off x="349" y="1616"/>
                  <a:ext cx="1" cy="1"/>
                </a:xfrm>
                <a:custGeom>
                  <a:avLst/>
                  <a:gdLst/>
                  <a:ahLst/>
                  <a:cxnLst/>
                  <a:rect l="l" t="t" r="r" b="b"/>
                  <a:pathLst>
                    <a:path w="1" h="1" extrusionOk="0">
                      <a:moveTo>
                        <a:pt x="1" y="1"/>
                      </a:moveTo>
                      <a:lnTo>
                        <a:pt x="1" y="1"/>
                      </a:lnTo>
                      <a:lnTo>
                        <a:pt x="1" y="1"/>
                      </a:lnTo>
                      <a:lnTo>
                        <a:pt x="0" y="1"/>
                      </a:lnTo>
                      <a:lnTo>
                        <a:pt x="0" y="1"/>
                      </a:lnTo>
                      <a:lnTo>
                        <a:pt x="0" y="1"/>
                      </a:lnTo>
                      <a:lnTo>
                        <a:pt x="0" y="0"/>
                      </a:lnTo>
                      <a:lnTo>
                        <a:pt x="1" y="1"/>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8" name="Google Shape;358;p12"/>
                <p:cNvSpPr/>
                <p:nvPr/>
              </p:nvSpPr>
              <p:spPr>
                <a:xfrm>
                  <a:off x="349" y="1619"/>
                  <a:ext cx="5" cy="4"/>
                </a:xfrm>
                <a:custGeom>
                  <a:avLst/>
                  <a:gdLst/>
                  <a:ahLst/>
                  <a:cxnLst/>
                  <a:rect l="l" t="t" r="r" b="b"/>
                  <a:pathLst>
                    <a:path w="18" h="18" extrusionOk="0">
                      <a:moveTo>
                        <a:pt x="1" y="9"/>
                      </a:moveTo>
                      <a:cubicBezTo>
                        <a:pt x="1" y="14"/>
                        <a:pt x="5" y="18"/>
                        <a:pt x="10" y="17"/>
                      </a:cubicBezTo>
                      <a:cubicBezTo>
                        <a:pt x="15" y="17"/>
                        <a:pt x="18" y="13"/>
                        <a:pt x="18" y="8"/>
                      </a:cubicBezTo>
                      <a:cubicBezTo>
                        <a:pt x="18" y="3"/>
                        <a:pt x="14" y="0"/>
                        <a:pt x="9" y="0"/>
                      </a:cubicBezTo>
                      <a:cubicBezTo>
                        <a:pt x="4" y="0"/>
                        <a:pt x="0" y="4"/>
                        <a:pt x="1" y="9"/>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9" name="Google Shape;359;p12"/>
                <p:cNvSpPr/>
                <p:nvPr/>
              </p:nvSpPr>
              <p:spPr>
                <a:xfrm>
                  <a:off x="350" y="1619"/>
                  <a:ext cx="3" cy="4"/>
                </a:xfrm>
                <a:custGeom>
                  <a:avLst/>
                  <a:gdLst/>
                  <a:ahLst/>
                  <a:cxnLst/>
                  <a:rect l="l" t="t" r="r" b="b"/>
                  <a:pathLst>
                    <a:path w="15" h="15" extrusionOk="0">
                      <a:moveTo>
                        <a:pt x="0" y="8"/>
                      </a:moveTo>
                      <a:cubicBezTo>
                        <a:pt x="0" y="12"/>
                        <a:pt x="4" y="15"/>
                        <a:pt x="8" y="15"/>
                      </a:cubicBezTo>
                      <a:cubicBezTo>
                        <a:pt x="12" y="15"/>
                        <a:pt x="15" y="11"/>
                        <a:pt x="15" y="7"/>
                      </a:cubicBezTo>
                      <a:cubicBezTo>
                        <a:pt x="15" y="3"/>
                        <a:pt x="11" y="0"/>
                        <a:pt x="7" y="0"/>
                      </a:cubicBezTo>
                      <a:cubicBezTo>
                        <a:pt x="3" y="0"/>
                        <a:pt x="0" y="4"/>
                        <a:pt x="0" y="8"/>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0" name="Google Shape;360;p12"/>
                <p:cNvSpPr/>
                <p:nvPr/>
              </p:nvSpPr>
              <p:spPr>
                <a:xfrm>
                  <a:off x="351" y="1620"/>
                  <a:ext cx="0" cy="1"/>
                </a:xfrm>
                <a:custGeom>
                  <a:avLst/>
                  <a:gdLst/>
                  <a:ahLst/>
                  <a:cxnLst/>
                  <a:rect l="l" t="t" r="r" b="b"/>
                  <a:pathLst>
                    <a:path w="2" h="2" extrusionOk="0">
                      <a:moveTo>
                        <a:pt x="0" y="1"/>
                      </a:moveTo>
                      <a:cubicBezTo>
                        <a:pt x="0" y="2"/>
                        <a:pt x="0" y="2"/>
                        <a:pt x="0" y="2"/>
                      </a:cubicBezTo>
                      <a:cubicBezTo>
                        <a:pt x="0" y="2"/>
                        <a:pt x="0" y="1"/>
                        <a:pt x="0" y="1"/>
                      </a:cubicBezTo>
                      <a:cubicBezTo>
                        <a:pt x="0" y="0"/>
                        <a:pt x="0" y="0"/>
                        <a:pt x="0" y="0"/>
                      </a:cubicBezTo>
                      <a:cubicBezTo>
                        <a:pt x="0" y="0"/>
                        <a:pt x="0" y="0"/>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Google Shape;361;p12"/>
                <p:cNvSpPr/>
                <p:nvPr/>
              </p:nvSpPr>
              <p:spPr>
                <a:xfrm>
                  <a:off x="352" y="1620"/>
                  <a:ext cx="0" cy="1"/>
                </a:xfrm>
                <a:custGeom>
                  <a:avLst/>
                  <a:gdLst/>
                  <a:ahLst/>
                  <a:cxnLst/>
                  <a:rect l="l" t="t" r="r" b="b"/>
                  <a:pathLst>
                    <a:path w="2" h="2" extrusionOk="0">
                      <a:moveTo>
                        <a:pt x="0" y="1"/>
                      </a:moveTo>
                      <a:cubicBezTo>
                        <a:pt x="0" y="2"/>
                        <a:pt x="0" y="2"/>
                        <a:pt x="0" y="2"/>
                      </a:cubicBezTo>
                      <a:cubicBezTo>
                        <a:pt x="0" y="2"/>
                        <a:pt x="0" y="2"/>
                        <a:pt x="0" y="1"/>
                      </a:cubicBezTo>
                      <a:cubicBezTo>
                        <a:pt x="0" y="0"/>
                        <a:pt x="0" y="0"/>
                        <a:pt x="0" y="0"/>
                      </a:cubicBezTo>
                      <a:cubicBezTo>
                        <a:pt x="0" y="0"/>
                        <a:pt x="0" y="1"/>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2" name="Google Shape;362;p12"/>
                <p:cNvSpPr/>
                <p:nvPr/>
              </p:nvSpPr>
              <p:spPr>
                <a:xfrm>
                  <a:off x="351" y="1621"/>
                  <a:ext cx="1" cy="1"/>
                </a:xfrm>
                <a:prstGeom prst="ellipse">
                  <a:avLst/>
                </a:pr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3" name="Google Shape;363;p12"/>
                <p:cNvSpPr/>
                <p:nvPr/>
              </p:nvSpPr>
              <p:spPr>
                <a:xfrm>
                  <a:off x="352" y="1621"/>
                  <a:ext cx="1" cy="1"/>
                </a:xfrm>
                <a:prstGeom prst="ellipse">
                  <a:avLst/>
                </a:pr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4" name="Google Shape;364;p12"/>
                <p:cNvSpPr/>
                <p:nvPr/>
              </p:nvSpPr>
              <p:spPr>
                <a:xfrm>
                  <a:off x="351" y="1621"/>
                  <a:ext cx="1" cy="0"/>
                </a:xfrm>
                <a:custGeom>
                  <a:avLst/>
                  <a:gdLst/>
                  <a:ahLst/>
                  <a:cxnLst/>
                  <a:rect l="l" t="t" r="r" b="b"/>
                  <a:pathLst>
                    <a:path w="1" h="120000" extrusionOk="0">
                      <a:moveTo>
                        <a:pt x="0" y="0"/>
                      </a:moveTo>
                      <a:lnTo>
                        <a:pt x="0" y="0"/>
                      </a:lnTo>
                      <a:lnTo>
                        <a:pt x="0" y="0"/>
                      </a:lnTo>
                      <a:lnTo>
                        <a:pt x="1" y="0"/>
                      </a:lnTo>
                      <a:lnTo>
                        <a:pt x="1" y="0"/>
                      </a:lnTo>
                      <a:lnTo>
                        <a:pt x="1" y="0"/>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5" name="Google Shape;365;p12"/>
                <p:cNvSpPr/>
                <p:nvPr/>
              </p:nvSpPr>
              <p:spPr>
                <a:xfrm>
                  <a:off x="351" y="1621"/>
                  <a:ext cx="1" cy="0"/>
                </a:xfrm>
                <a:custGeom>
                  <a:avLst/>
                  <a:gdLst/>
                  <a:ahLst/>
                  <a:cxnLst/>
                  <a:rect l="l" t="t" r="r" b="b"/>
                  <a:pathLst>
                    <a:path w="1" h="120000" extrusionOk="0">
                      <a:moveTo>
                        <a:pt x="1" y="0"/>
                      </a:moveTo>
                      <a:lnTo>
                        <a:pt x="1" y="0"/>
                      </a:lnTo>
                      <a:lnTo>
                        <a:pt x="1" y="0"/>
                      </a:lnTo>
                      <a:lnTo>
                        <a:pt x="0" y="0"/>
                      </a:lnTo>
                      <a:lnTo>
                        <a:pt x="0" y="0"/>
                      </a:lnTo>
                      <a:lnTo>
                        <a:pt x="0" y="0"/>
                      </a:lnTo>
                      <a:lnTo>
                        <a:pt x="1" y="0"/>
                      </a:lnTo>
                      <a:lnTo>
                        <a:pt x="1"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6" name="Google Shape;366;p12"/>
                <p:cNvSpPr/>
                <p:nvPr/>
              </p:nvSpPr>
              <p:spPr>
                <a:xfrm>
                  <a:off x="352" y="1623"/>
                  <a:ext cx="4" cy="4"/>
                </a:xfrm>
                <a:custGeom>
                  <a:avLst/>
                  <a:gdLst/>
                  <a:ahLst/>
                  <a:cxnLst/>
                  <a:rect l="l" t="t" r="r" b="b"/>
                  <a:pathLst>
                    <a:path w="18" h="18" extrusionOk="0">
                      <a:moveTo>
                        <a:pt x="0" y="9"/>
                      </a:moveTo>
                      <a:cubicBezTo>
                        <a:pt x="1" y="14"/>
                        <a:pt x="5" y="18"/>
                        <a:pt x="9" y="18"/>
                      </a:cubicBezTo>
                      <a:cubicBezTo>
                        <a:pt x="14" y="18"/>
                        <a:pt x="18" y="14"/>
                        <a:pt x="18" y="9"/>
                      </a:cubicBezTo>
                      <a:cubicBezTo>
                        <a:pt x="18" y="4"/>
                        <a:pt x="14" y="0"/>
                        <a:pt x="9" y="0"/>
                      </a:cubicBezTo>
                      <a:cubicBezTo>
                        <a:pt x="4" y="0"/>
                        <a:pt x="0" y="5"/>
                        <a:pt x="0" y="9"/>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367;p12"/>
                <p:cNvSpPr/>
                <p:nvPr/>
              </p:nvSpPr>
              <p:spPr>
                <a:xfrm>
                  <a:off x="352" y="1623"/>
                  <a:ext cx="4" cy="4"/>
                </a:xfrm>
                <a:custGeom>
                  <a:avLst/>
                  <a:gdLst/>
                  <a:ahLst/>
                  <a:cxnLst/>
                  <a:rect l="l" t="t" r="r" b="b"/>
                  <a:pathLst>
                    <a:path w="16" h="16" extrusionOk="0">
                      <a:moveTo>
                        <a:pt x="1" y="8"/>
                      </a:moveTo>
                      <a:cubicBezTo>
                        <a:pt x="1" y="12"/>
                        <a:pt x="4" y="16"/>
                        <a:pt x="8" y="15"/>
                      </a:cubicBezTo>
                      <a:cubicBezTo>
                        <a:pt x="13" y="15"/>
                        <a:pt x="16" y="12"/>
                        <a:pt x="16" y="8"/>
                      </a:cubicBezTo>
                      <a:cubicBezTo>
                        <a:pt x="15" y="4"/>
                        <a:pt x="12" y="0"/>
                        <a:pt x="8" y="1"/>
                      </a:cubicBezTo>
                      <a:cubicBezTo>
                        <a:pt x="4" y="1"/>
                        <a:pt x="0" y="4"/>
                        <a:pt x="1" y="8"/>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368;p12"/>
                <p:cNvSpPr/>
                <p:nvPr/>
              </p:nvSpPr>
              <p:spPr>
                <a:xfrm>
                  <a:off x="354" y="1624"/>
                  <a:ext cx="1" cy="1"/>
                </a:xfrm>
                <a:prstGeom prst="ellipse">
                  <a:avLst/>
                </a:pr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9" name="Google Shape;369;p12"/>
                <p:cNvSpPr/>
                <p:nvPr/>
              </p:nvSpPr>
              <p:spPr>
                <a:xfrm>
                  <a:off x="354" y="1624"/>
                  <a:ext cx="1" cy="1"/>
                </a:xfrm>
                <a:custGeom>
                  <a:avLst/>
                  <a:gdLst/>
                  <a:ahLst/>
                  <a:cxnLst/>
                  <a:rect l="l" t="t" r="r" b="b"/>
                  <a:pathLst>
                    <a:path w="2" h="3" extrusionOk="0">
                      <a:moveTo>
                        <a:pt x="0" y="2"/>
                      </a:moveTo>
                      <a:cubicBezTo>
                        <a:pt x="0" y="2"/>
                        <a:pt x="0" y="3"/>
                        <a:pt x="1" y="3"/>
                      </a:cubicBezTo>
                      <a:cubicBezTo>
                        <a:pt x="1" y="3"/>
                        <a:pt x="2" y="2"/>
                        <a:pt x="2" y="1"/>
                      </a:cubicBezTo>
                      <a:cubicBezTo>
                        <a:pt x="2" y="1"/>
                        <a:pt x="1" y="0"/>
                        <a:pt x="1" y="0"/>
                      </a:cubicBezTo>
                      <a:cubicBezTo>
                        <a:pt x="0" y="0"/>
                        <a:pt x="0" y="1"/>
                        <a:pt x="0"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0" name="Google Shape;370;p12"/>
                <p:cNvSpPr/>
                <p:nvPr/>
              </p:nvSpPr>
              <p:spPr>
                <a:xfrm>
                  <a:off x="353" y="1625"/>
                  <a:ext cx="1" cy="1"/>
                </a:xfrm>
                <a:custGeom>
                  <a:avLst/>
                  <a:gdLst/>
                  <a:ahLst/>
                  <a:cxnLst/>
                  <a:rect l="l" t="t" r="r" b="b"/>
                  <a:pathLst>
                    <a:path w="3" h="2" extrusionOk="0">
                      <a:moveTo>
                        <a:pt x="0" y="1"/>
                      </a:moveTo>
                      <a:cubicBezTo>
                        <a:pt x="0" y="1"/>
                        <a:pt x="1" y="2"/>
                        <a:pt x="2" y="2"/>
                      </a:cubicBezTo>
                      <a:cubicBezTo>
                        <a:pt x="2" y="2"/>
                        <a:pt x="3" y="1"/>
                        <a:pt x="3" y="1"/>
                      </a:cubicBezTo>
                      <a:cubicBezTo>
                        <a:pt x="3" y="0"/>
                        <a:pt x="2" y="0"/>
                        <a:pt x="1" y="0"/>
                      </a:cubicBezTo>
                      <a:cubicBezTo>
                        <a:pt x="1" y="0"/>
                        <a:pt x="0" y="0"/>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1" name="Google Shape;371;p12"/>
                <p:cNvSpPr/>
                <p:nvPr/>
              </p:nvSpPr>
              <p:spPr>
                <a:xfrm>
                  <a:off x="354" y="1625"/>
                  <a:ext cx="1" cy="1"/>
                </a:xfrm>
                <a:custGeom>
                  <a:avLst/>
                  <a:gdLst/>
                  <a:ahLst/>
                  <a:cxnLst/>
                  <a:rect l="l" t="t" r="r" b="b"/>
                  <a:pathLst>
                    <a:path w="3" h="2" extrusionOk="0">
                      <a:moveTo>
                        <a:pt x="1" y="1"/>
                      </a:moveTo>
                      <a:cubicBezTo>
                        <a:pt x="1" y="1"/>
                        <a:pt x="1" y="2"/>
                        <a:pt x="2" y="2"/>
                      </a:cubicBezTo>
                      <a:cubicBezTo>
                        <a:pt x="2" y="2"/>
                        <a:pt x="3" y="1"/>
                        <a:pt x="3" y="1"/>
                      </a:cubicBezTo>
                      <a:cubicBezTo>
                        <a:pt x="3" y="0"/>
                        <a:pt x="2" y="0"/>
                        <a:pt x="2" y="0"/>
                      </a:cubicBezTo>
                      <a:cubicBezTo>
                        <a:pt x="1" y="0"/>
                        <a:pt x="0" y="0"/>
                        <a:pt x="1"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12"/>
                <p:cNvSpPr/>
                <p:nvPr/>
              </p:nvSpPr>
              <p:spPr>
                <a:xfrm>
                  <a:off x="354" y="1625"/>
                  <a:ext cx="1" cy="1"/>
                </a:xfrm>
                <a:custGeom>
                  <a:avLst/>
                  <a:gdLst/>
                  <a:ahLst/>
                  <a:cxnLst/>
                  <a:rect l="l" t="t" r="r" b="b"/>
                  <a:pathLst>
                    <a:path w="1" h="1" extrusionOk="0">
                      <a:moveTo>
                        <a:pt x="0" y="0"/>
                      </a:moveTo>
                      <a:lnTo>
                        <a:pt x="0" y="0"/>
                      </a:lnTo>
                      <a:lnTo>
                        <a:pt x="0" y="0"/>
                      </a:lnTo>
                      <a:lnTo>
                        <a:pt x="1" y="0"/>
                      </a:lnTo>
                      <a:lnTo>
                        <a:pt x="1" y="1"/>
                      </a:lnTo>
                      <a:lnTo>
                        <a:pt x="0" y="1"/>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3" name="Google Shape;373;p12"/>
                <p:cNvSpPr/>
                <p:nvPr/>
              </p:nvSpPr>
              <p:spPr>
                <a:xfrm>
                  <a:off x="354" y="1625"/>
                  <a:ext cx="1" cy="1"/>
                </a:xfrm>
                <a:custGeom>
                  <a:avLst/>
                  <a:gdLst/>
                  <a:ahLst/>
                  <a:cxnLst/>
                  <a:rect l="l" t="t" r="r" b="b"/>
                  <a:pathLst>
                    <a:path w="1" h="1" extrusionOk="0">
                      <a:moveTo>
                        <a:pt x="1" y="0"/>
                      </a:moveTo>
                      <a:lnTo>
                        <a:pt x="1" y="0"/>
                      </a:lnTo>
                      <a:lnTo>
                        <a:pt x="1" y="0"/>
                      </a:lnTo>
                      <a:lnTo>
                        <a:pt x="0" y="1"/>
                      </a:lnTo>
                      <a:lnTo>
                        <a:pt x="0" y="1"/>
                      </a:lnTo>
                      <a:lnTo>
                        <a:pt x="0" y="0"/>
                      </a:lnTo>
                      <a:lnTo>
                        <a:pt x="0" y="0"/>
                      </a:lnTo>
                      <a:lnTo>
                        <a:pt x="1"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4" name="Google Shape;374;p12"/>
                <p:cNvSpPr/>
                <p:nvPr/>
              </p:nvSpPr>
              <p:spPr>
                <a:xfrm>
                  <a:off x="347" y="1567"/>
                  <a:ext cx="0" cy="0"/>
                </a:xfrm>
                <a:custGeom>
                  <a:avLst/>
                  <a:gdLst/>
                  <a:ahLst/>
                  <a:cxnLst/>
                  <a:rect l="l" t="t" r="r" b="b"/>
                  <a:pathLst>
                    <a:path w="120000" h="120000" extrusionOk="0">
                      <a:moveTo>
                        <a:pt x="0" y="0"/>
                      </a:moveTo>
                      <a:lnTo>
                        <a:pt x="0" y="0"/>
                      </a:lnTo>
                      <a:lnTo>
                        <a:pt x="0" y="0"/>
                      </a:lnTo>
                      <a:close/>
                    </a:path>
                  </a:pathLst>
                </a:custGeom>
                <a:solidFill>
                  <a:srgbClr val="EDCD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12"/>
                <p:cNvSpPr/>
                <p:nvPr/>
              </p:nvSpPr>
              <p:spPr>
                <a:xfrm>
                  <a:off x="340" y="1589"/>
                  <a:ext cx="21" cy="13"/>
                </a:xfrm>
                <a:custGeom>
                  <a:avLst/>
                  <a:gdLst/>
                  <a:ahLst/>
                  <a:cxnLst/>
                  <a:rect l="l" t="t" r="r" b="b"/>
                  <a:pathLst>
                    <a:path w="90" h="56" extrusionOk="0">
                      <a:moveTo>
                        <a:pt x="84" y="13"/>
                      </a:moveTo>
                      <a:cubicBezTo>
                        <a:pt x="84" y="13"/>
                        <a:pt x="84" y="14"/>
                        <a:pt x="83" y="14"/>
                      </a:cubicBezTo>
                      <a:cubicBezTo>
                        <a:pt x="76" y="24"/>
                        <a:pt x="49" y="37"/>
                        <a:pt x="28" y="45"/>
                      </a:cubicBezTo>
                      <a:cubicBezTo>
                        <a:pt x="28" y="45"/>
                        <a:pt x="28" y="45"/>
                        <a:pt x="28" y="45"/>
                      </a:cubicBezTo>
                      <a:cubicBezTo>
                        <a:pt x="13" y="52"/>
                        <a:pt x="0" y="56"/>
                        <a:pt x="0" y="56"/>
                      </a:cubicBezTo>
                      <a:cubicBezTo>
                        <a:pt x="0" y="56"/>
                        <a:pt x="1" y="52"/>
                        <a:pt x="7" y="45"/>
                      </a:cubicBezTo>
                      <a:cubicBezTo>
                        <a:pt x="8" y="44"/>
                        <a:pt x="9" y="42"/>
                        <a:pt x="10" y="40"/>
                      </a:cubicBezTo>
                      <a:cubicBezTo>
                        <a:pt x="20" y="29"/>
                        <a:pt x="37" y="15"/>
                        <a:pt x="69" y="1"/>
                      </a:cubicBezTo>
                      <a:cubicBezTo>
                        <a:pt x="69" y="1"/>
                        <a:pt x="73" y="0"/>
                        <a:pt x="76" y="0"/>
                      </a:cubicBezTo>
                      <a:cubicBezTo>
                        <a:pt x="83" y="0"/>
                        <a:pt x="90" y="2"/>
                        <a:pt x="84" y="13"/>
                      </a:cubicBezTo>
                      <a:close/>
                    </a:path>
                  </a:pathLst>
                </a:custGeom>
                <a:solidFill>
                  <a:srgbClr val="DDE8E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12"/>
                <p:cNvSpPr/>
                <p:nvPr/>
              </p:nvSpPr>
              <p:spPr>
                <a:xfrm>
                  <a:off x="342" y="1594"/>
                  <a:ext cx="26" cy="18"/>
                </a:xfrm>
                <a:custGeom>
                  <a:avLst/>
                  <a:gdLst/>
                  <a:ahLst/>
                  <a:cxnLst/>
                  <a:rect l="l" t="t" r="r" b="b"/>
                  <a:pathLst>
                    <a:path w="113" h="80" extrusionOk="0">
                      <a:moveTo>
                        <a:pt x="10" y="60"/>
                      </a:moveTo>
                      <a:cubicBezTo>
                        <a:pt x="21" y="45"/>
                        <a:pt x="43" y="24"/>
                        <a:pt x="85" y="2"/>
                      </a:cubicBezTo>
                      <a:cubicBezTo>
                        <a:pt x="85" y="2"/>
                        <a:pt x="88" y="2"/>
                        <a:pt x="92" y="1"/>
                      </a:cubicBezTo>
                      <a:cubicBezTo>
                        <a:pt x="100" y="0"/>
                        <a:pt x="113" y="1"/>
                        <a:pt x="106" y="17"/>
                      </a:cubicBezTo>
                      <a:cubicBezTo>
                        <a:pt x="105" y="17"/>
                        <a:pt x="105" y="18"/>
                        <a:pt x="104" y="19"/>
                      </a:cubicBezTo>
                      <a:cubicBezTo>
                        <a:pt x="94" y="34"/>
                        <a:pt x="54" y="55"/>
                        <a:pt x="26" y="68"/>
                      </a:cubicBezTo>
                      <a:cubicBezTo>
                        <a:pt x="11" y="75"/>
                        <a:pt x="0" y="80"/>
                        <a:pt x="0" y="80"/>
                      </a:cubicBezTo>
                      <a:cubicBezTo>
                        <a:pt x="0" y="80"/>
                        <a:pt x="1" y="72"/>
                        <a:pt x="10" y="60"/>
                      </a:cubicBezTo>
                      <a:close/>
                    </a:path>
                  </a:pathLst>
                </a:custGeom>
                <a:solidFill>
                  <a:srgbClr val="DDE8E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377;p12"/>
                <p:cNvSpPr/>
                <p:nvPr/>
              </p:nvSpPr>
              <p:spPr>
                <a:xfrm>
                  <a:off x="340" y="1589"/>
                  <a:ext cx="26" cy="21"/>
                </a:xfrm>
                <a:custGeom>
                  <a:avLst/>
                  <a:gdLst/>
                  <a:ahLst/>
                  <a:cxnLst/>
                  <a:rect l="l" t="t" r="r" b="b"/>
                  <a:pathLst>
                    <a:path w="111" h="89" extrusionOk="0">
                      <a:moveTo>
                        <a:pt x="25" y="89"/>
                      </a:moveTo>
                      <a:cubicBezTo>
                        <a:pt x="28" y="88"/>
                        <a:pt x="31" y="87"/>
                        <a:pt x="33" y="86"/>
                      </a:cubicBezTo>
                      <a:cubicBezTo>
                        <a:pt x="60" y="73"/>
                        <a:pt x="97" y="54"/>
                        <a:pt x="110" y="39"/>
                      </a:cubicBezTo>
                      <a:cubicBezTo>
                        <a:pt x="110" y="39"/>
                        <a:pt x="110" y="39"/>
                        <a:pt x="110" y="39"/>
                      </a:cubicBezTo>
                      <a:cubicBezTo>
                        <a:pt x="110" y="38"/>
                        <a:pt x="110" y="38"/>
                        <a:pt x="110" y="38"/>
                      </a:cubicBezTo>
                      <a:cubicBezTo>
                        <a:pt x="111" y="38"/>
                        <a:pt x="111" y="37"/>
                        <a:pt x="111" y="37"/>
                      </a:cubicBezTo>
                      <a:cubicBezTo>
                        <a:pt x="111" y="37"/>
                        <a:pt x="111" y="37"/>
                        <a:pt x="111" y="37"/>
                      </a:cubicBezTo>
                      <a:cubicBezTo>
                        <a:pt x="105" y="28"/>
                        <a:pt x="105" y="28"/>
                        <a:pt x="105" y="28"/>
                      </a:cubicBezTo>
                      <a:cubicBezTo>
                        <a:pt x="99" y="19"/>
                        <a:pt x="99" y="19"/>
                        <a:pt x="99" y="19"/>
                      </a:cubicBezTo>
                      <a:cubicBezTo>
                        <a:pt x="86" y="0"/>
                        <a:pt x="86" y="0"/>
                        <a:pt x="86" y="0"/>
                      </a:cubicBezTo>
                      <a:cubicBezTo>
                        <a:pt x="87" y="2"/>
                        <a:pt x="87" y="5"/>
                        <a:pt x="84" y="10"/>
                      </a:cubicBezTo>
                      <a:cubicBezTo>
                        <a:pt x="80" y="18"/>
                        <a:pt x="59" y="29"/>
                        <a:pt x="39" y="38"/>
                      </a:cubicBezTo>
                      <a:cubicBezTo>
                        <a:pt x="19" y="47"/>
                        <a:pt x="0" y="53"/>
                        <a:pt x="0" y="53"/>
                      </a:cubicBezTo>
                      <a:cubicBezTo>
                        <a:pt x="17" y="78"/>
                        <a:pt x="17" y="78"/>
                        <a:pt x="17" y="78"/>
                      </a:cubicBezTo>
                      <a:lnTo>
                        <a:pt x="25" y="8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8" name="Google Shape;378;p12"/>
                <p:cNvSpPr/>
                <p:nvPr/>
              </p:nvSpPr>
              <p:spPr>
                <a:xfrm>
                  <a:off x="344" y="1603"/>
                  <a:ext cx="3" cy="2"/>
                </a:xfrm>
                <a:custGeom>
                  <a:avLst/>
                  <a:gdLst/>
                  <a:ahLst/>
                  <a:cxnLst/>
                  <a:rect l="l" t="t" r="r" b="b"/>
                  <a:pathLst>
                    <a:path w="15" h="9" extrusionOk="0">
                      <a:moveTo>
                        <a:pt x="15" y="0"/>
                      </a:moveTo>
                      <a:cubicBezTo>
                        <a:pt x="3" y="2"/>
                        <a:pt x="0" y="9"/>
                        <a:pt x="0" y="9"/>
                      </a:cubicBezTo>
                      <a:cubicBezTo>
                        <a:pt x="14" y="8"/>
                        <a:pt x="15" y="0"/>
                        <a:pt x="15" y="0"/>
                      </a:cubicBezTo>
                      <a:close/>
                      <a:moveTo>
                        <a:pt x="4" y="6"/>
                      </a:moveTo>
                      <a:cubicBezTo>
                        <a:pt x="6" y="5"/>
                        <a:pt x="8" y="3"/>
                        <a:pt x="12" y="2"/>
                      </a:cubicBezTo>
                      <a:cubicBezTo>
                        <a:pt x="11" y="4"/>
                        <a:pt x="8" y="5"/>
                        <a:pt x="4" y="6"/>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9" name="Google Shape;379;p12"/>
                <p:cNvSpPr/>
                <p:nvPr/>
              </p:nvSpPr>
              <p:spPr>
                <a:xfrm>
                  <a:off x="317" y="1555"/>
                  <a:ext cx="43" cy="46"/>
                </a:xfrm>
                <a:custGeom>
                  <a:avLst/>
                  <a:gdLst/>
                  <a:ahLst/>
                  <a:cxnLst/>
                  <a:rect l="l" t="t" r="r" b="b"/>
                  <a:pathLst>
                    <a:path w="181" h="194" extrusionOk="0">
                      <a:moveTo>
                        <a:pt x="181" y="156"/>
                      </a:moveTo>
                      <a:cubicBezTo>
                        <a:pt x="174" y="166"/>
                        <a:pt x="147" y="179"/>
                        <a:pt x="126" y="187"/>
                      </a:cubicBezTo>
                      <a:cubicBezTo>
                        <a:pt x="126" y="187"/>
                        <a:pt x="126" y="187"/>
                        <a:pt x="126" y="187"/>
                      </a:cubicBezTo>
                      <a:cubicBezTo>
                        <a:pt x="122" y="189"/>
                        <a:pt x="119" y="190"/>
                        <a:pt x="116" y="191"/>
                      </a:cubicBezTo>
                      <a:cubicBezTo>
                        <a:pt x="115" y="192"/>
                        <a:pt x="115" y="192"/>
                        <a:pt x="114" y="192"/>
                      </a:cubicBezTo>
                      <a:cubicBezTo>
                        <a:pt x="114" y="192"/>
                        <a:pt x="114" y="192"/>
                        <a:pt x="114" y="192"/>
                      </a:cubicBezTo>
                      <a:cubicBezTo>
                        <a:pt x="113" y="192"/>
                        <a:pt x="113" y="192"/>
                        <a:pt x="113" y="192"/>
                      </a:cubicBezTo>
                      <a:cubicBezTo>
                        <a:pt x="112" y="193"/>
                        <a:pt x="111" y="193"/>
                        <a:pt x="110" y="194"/>
                      </a:cubicBezTo>
                      <a:cubicBezTo>
                        <a:pt x="109" y="193"/>
                        <a:pt x="109" y="193"/>
                        <a:pt x="109" y="193"/>
                      </a:cubicBezTo>
                      <a:cubicBezTo>
                        <a:pt x="108" y="191"/>
                        <a:pt x="106" y="189"/>
                        <a:pt x="105" y="187"/>
                      </a:cubicBezTo>
                      <a:cubicBezTo>
                        <a:pt x="99" y="180"/>
                        <a:pt x="91" y="174"/>
                        <a:pt x="87" y="171"/>
                      </a:cubicBezTo>
                      <a:cubicBezTo>
                        <a:pt x="81" y="168"/>
                        <a:pt x="74" y="159"/>
                        <a:pt x="71" y="155"/>
                      </a:cubicBezTo>
                      <a:cubicBezTo>
                        <a:pt x="67" y="150"/>
                        <a:pt x="57" y="145"/>
                        <a:pt x="52" y="142"/>
                      </a:cubicBezTo>
                      <a:cubicBezTo>
                        <a:pt x="47" y="140"/>
                        <a:pt x="40" y="135"/>
                        <a:pt x="35" y="132"/>
                      </a:cubicBezTo>
                      <a:cubicBezTo>
                        <a:pt x="30" y="129"/>
                        <a:pt x="28" y="124"/>
                        <a:pt x="20" y="120"/>
                      </a:cubicBezTo>
                      <a:cubicBezTo>
                        <a:pt x="12" y="116"/>
                        <a:pt x="5" y="115"/>
                        <a:pt x="2" y="109"/>
                      </a:cubicBezTo>
                      <a:cubicBezTo>
                        <a:pt x="0" y="104"/>
                        <a:pt x="2" y="97"/>
                        <a:pt x="3" y="92"/>
                      </a:cubicBezTo>
                      <a:cubicBezTo>
                        <a:pt x="3" y="91"/>
                        <a:pt x="3" y="89"/>
                        <a:pt x="3" y="88"/>
                      </a:cubicBezTo>
                      <a:cubicBezTo>
                        <a:pt x="2" y="86"/>
                        <a:pt x="2" y="84"/>
                        <a:pt x="2" y="82"/>
                      </a:cubicBezTo>
                      <a:cubicBezTo>
                        <a:pt x="2" y="82"/>
                        <a:pt x="2" y="82"/>
                        <a:pt x="2" y="82"/>
                      </a:cubicBezTo>
                      <a:cubicBezTo>
                        <a:pt x="1" y="75"/>
                        <a:pt x="0" y="68"/>
                        <a:pt x="0" y="64"/>
                      </a:cubicBezTo>
                      <a:cubicBezTo>
                        <a:pt x="0" y="61"/>
                        <a:pt x="0" y="57"/>
                        <a:pt x="2" y="56"/>
                      </a:cubicBezTo>
                      <a:cubicBezTo>
                        <a:pt x="2" y="55"/>
                        <a:pt x="3" y="55"/>
                        <a:pt x="3" y="55"/>
                      </a:cubicBezTo>
                      <a:cubicBezTo>
                        <a:pt x="4" y="55"/>
                        <a:pt x="4" y="54"/>
                        <a:pt x="5" y="54"/>
                      </a:cubicBezTo>
                      <a:cubicBezTo>
                        <a:pt x="6" y="54"/>
                        <a:pt x="6" y="55"/>
                        <a:pt x="7" y="55"/>
                      </a:cubicBezTo>
                      <a:cubicBezTo>
                        <a:pt x="14" y="56"/>
                        <a:pt x="18" y="60"/>
                        <a:pt x="21" y="63"/>
                      </a:cubicBezTo>
                      <a:cubicBezTo>
                        <a:pt x="23" y="67"/>
                        <a:pt x="24" y="75"/>
                        <a:pt x="25" y="77"/>
                      </a:cubicBezTo>
                      <a:cubicBezTo>
                        <a:pt x="27" y="80"/>
                        <a:pt x="29" y="82"/>
                        <a:pt x="31" y="84"/>
                      </a:cubicBezTo>
                      <a:cubicBezTo>
                        <a:pt x="33" y="87"/>
                        <a:pt x="38" y="87"/>
                        <a:pt x="40" y="88"/>
                      </a:cubicBezTo>
                      <a:cubicBezTo>
                        <a:pt x="42" y="89"/>
                        <a:pt x="43" y="92"/>
                        <a:pt x="48" y="92"/>
                      </a:cubicBezTo>
                      <a:cubicBezTo>
                        <a:pt x="54" y="92"/>
                        <a:pt x="58" y="96"/>
                        <a:pt x="58" y="96"/>
                      </a:cubicBezTo>
                      <a:cubicBezTo>
                        <a:pt x="58" y="96"/>
                        <a:pt x="69" y="94"/>
                        <a:pt x="70" y="93"/>
                      </a:cubicBezTo>
                      <a:cubicBezTo>
                        <a:pt x="71" y="91"/>
                        <a:pt x="75" y="90"/>
                        <a:pt x="75" y="90"/>
                      </a:cubicBezTo>
                      <a:cubicBezTo>
                        <a:pt x="75" y="90"/>
                        <a:pt x="76" y="86"/>
                        <a:pt x="78" y="82"/>
                      </a:cubicBezTo>
                      <a:cubicBezTo>
                        <a:pt x="81" y="79"/>
                        <a:pt x="91" y="73"/>
                        <a:pt x="91" y="73"/>
                      </a:cubicBezTo>
                      <a:cubicBezTo>
                        <a:pt x="91" y="73"/>
                        <a:pt x="91" y="72"/>
                        <a:pt x="89" y="70"/>
                      </a:cubicBezTo>
                      <a:cubicBezTo>
                        <a:pt x="87" y="68"/>
                        <a:pt x="88" y="61"/>
                        <a:pt x="88" y="61"/>
                      </a:cubicBezTo>
                      <a:cubicBezTo>
                        <a:pt x="82" y="59"/>
                        <a:pt x="81" y="54"/>
                        <a:pt x="81" y="54"/>
                      </a:cubicBezTo>
                      <a:cubicBezTo>
                        <a:pt x="68" y="54"/>
                        <a:pt x="63" y="44"/>
                        <a:pt x="63" y="44"/>
                      </a:cubicBezTo>
                      <a:cubicBezTo>
                        <a:pt x="58" y="49"/>
                        <a:pt x="52" y="50"/>
                        <a:pt x="52" y="50"/>
                      </a:cubicBezTo>
                      <a:cubicBezTo>
                        <a:pt x="47" y="56"/>
                        <a:pt x="38" y="54"/>
                        <a:pt x="38" y="54"/>
                      </a:cubicBezTo>
                      <a:cubicBezTo>
                        <a:pt x="33" y="58"/>
                        <a:pt x="26" y="61"/>
                        <a:pt x="20" y="59"/>
                      </a:cubicBezTo>
                      <a:cubicBezTo>
                        <a:pt x="19" y="59"/>
                        <a:pt x="18" y="59"/>
                        <a:pt x="16" y="58"/>
                      </a:cubicBezTo>
                      <a:cubicBezTo>
                        <a:pt x="16" y="58"/>
                        <a:pt x="16" y="58"/>
                        <a:pt x="16" y="58"/>
                      </a:cubicBezTo>
                      <a:cubicBezTo>
                        <a:pt x="13" y="56"/>
                        <a:pt x="10" y="52"/>
                        <a:pt x="8" y="49"/>
                      </a:cubicBezTo>
                      <a:cubicBezTo>
                        <a:pt x="7" y="45"/>
                        <a:pt x="10" y="44"/>
                        <a:pt x="12" y="43"/>
                      </a:cubicBezTo>
                      <a:cubicBezTo>
                        <a:pt x="14" y="42"/>
                        <a:pt x="20" y="39"/>
                        <a:pt x="21" y="38"/>
                      </a:cubicBezTo>
                      <a:cubicBezTo>
                        <a:pt x="22" y="38"/>
                        <a:pt x="24" y="37"/>
                        <a:pt x="26" y="36"/>
                      </a:cubicBezTo>
                      <a:cubicBezTo>
                        <a:pt x="26" y="36"/>
                        <a:pt x="26" y="36"/>
                        <a:pt x="26" y="36"/>
                      </a:cubicBezTo>
                      <a:cubicBezTo>
                        <a:pt x="27" y="35"/>
                        <a:pt x="29" y="34"/>
                        <a:pt x="29" y="34"/>
                      </a:cubicBezTo>
                      <a:cubicBezTo>
                        <a:pt x="30" y="33"/>
                        <a:pt x="32" y="31"/>
                        <a:pt x="34" y="30"/>
                      </a:cubicBezTo>
                      <a:cubicBezTo>
                        <a:pt x="36" y="29"/>
                        <a:pt x="37" y="27"/>
                        <a:pt x="39" y="25"/>
                      </a:cubicBezTo>
                      <a:cubicBezTo>
                        <a:pt x="40" y="23"/>
                        <a:pt x="41" y="23"/>
                        <a:pt x="43" y="21"/>
                      </a:cubicBezTo>
                      <a:cubicBezTo>
                        <a:pt x="45" y="19"/>
                        <a:pt x="47" y="15"/>
                        <a:pt x="48" y="14"/>
                      </a:cubicBezTo>
                      <a:cubicBezTo>
                        <a:pt x="49" y="12"/>
                        <a:pt x="51" y="11"/>
                        <a:pt x="52" y="10"/>
                      </a:cubicBezTo>
                      <a:cubicBezTo>
                        <a:pt x="54" y="8"/>
                        <a:pt x="55" y="7"/>
                        <a:pt x="59" y="6"/>
                      </a:cubicBezTo>
                      <a:cubicBezTo>
                        <a:pt x="60" y="6"/>
                        <a:pt x="60" y="6"/>
                        <a:pt x="60" y="6"/>
                      </a:cubicBezTo>
                      <a:cubicBezTo>
                        <a:pt x="60" y="6"/>
                        <a:pt x="60" y="6"/>
                        <a:pt x="60" y="6"/>
                      </a:cubicBezTo>
                      <a:cubicBezTo>
                        <a:pt x="60" y="6"/>
                        <a:pt x="60" y="6"/>
                        <a:pt x="60" y="6"/>
                      </a:cubicBezTo>
                      <a:cubicBezTo>
                        <a:pt x="61" y="6"/>
                        <a:pt x="61" y="6"/>
                        <a:pt x="61" y="6"/>
                      </a:cubicBezTo>
                      <a:cubicBezTo>
                        <a:pt x="61" y="6"/>
                        <a:pt x="61" y="6"/>
                        <a:pt x="61" y="6"/>
                      </a:cubicBezTo>
                      <a:cubicBezTo>
                        <a:pt x="62" y="5"/>
                        <a:pt x="62" y="5"/>
                        <a:pt x="62" y="5"/>
                      </a:cubicBezTo>
                      <a:cubicBezTo>
                        <a:pt x="62" y="5"/>
                        <a:pt x="62" y="5"/>
                        <a:pt x="63" y="5"/>
                      </a:cubicBezTo>
                      <a:cubicBezTo>
                        <a:pt x="64" y="5"/>
                        <a:pt x="64" y="5"/>
                        <a:pt x="64" y="5"/>
                      </a:cubicBezTo>
                      <a:cubicBezTo>
                        <a:pt x="64" y="5"/>
                        <a:pt x="64" y="5"/>
                        <a:pt x="64" y="5"/>
                      </a:cubicBezTo>
                      <a:cubicBezTo>
                        <a:pt x="64" y="5"/>
                        <a:pt x="64" y="5"/>
                        <a:pt x="64" y="5"/>
                      </a:cubicBezTo>
                      <a:cubicBezTo>
                        <a:pt x="65" y="6"/>
                        <a:pt x="65" y="6"/>
                        <a:pt x="65" y="6"/>
                      </a:cubicBezTo>
                      <a:cubicBezTo>
                        <a:pt x="65" y="6"/>
                        <a:pt x="65" y="6"/>
                        <a:pt x="65" y="6"/>
                      </a:cubicBezTo>
                      <a:cubicBezTo>
                        <a:pt x="65" y="6"/>
                        <a:pt x="65" y="6"/>
                        <a:pt x="65" y="6"/>
                      </a:cubicBezTo>
                      <a:cubicBezTo>
                        <a:pt x="66" y="6"/>
                        <a:pt x="67" y="6"/>
                        <a:pt x="67" y="6"/>
                      </a:cubicBezTo>
                      <a:cubicBezTo>
                        <a:pt x="67" y="6"/>
                        <a:pt x="70" y="3"/>
                        <a:pt x="71" y="3"/>
                      </a:cubicBezTo>
                      <a:cubicBezTo>
                        <a:pt x="72" y="2"/>
                        <a:pt x="75" y="0"/>
                        <a:pt x="78" y="0"/>
                      </a:cubicBezTo>
                      <a:cubicBezTo>
                        <a:pt x="81" y="0"/>
                        <a:pt x="83" y="1"/>
                        <a:pt x="84" y="2"/>
                      </a:cubicBezTo>
                      <a:cubicBezTo>
                        <a:pt x="85" y="2"/>
                        <a:pt x="89" y="3"/>
                        <a:pt x="89" y="3"/>
                      </a:cubicBezTo>
                      <a:cubicBezTo>
                        <a:pt x="91" y="2"/>
                        <a:pt x="95" y="4"/>
                        <a:pt x="96" y="5"/>
                      </a:cubicBezTo>
                      <a:cubicBezTo>
                        <a:pt x="97" y="5"/>
                        <a:pt x="100" y="8"/>
                        <a:pt x="101" y="8"/>
                      </a:cubicBezTo>
                      <a:cubicBezTo>
                        <a:pt x="102" y="8"/>
                        <a:pt x="105" y="10"/>
                        <a:pt x="105" y="10"/>
                      </a:cubicBezTo>
                      <a:cubicBezTo>
                        <a:pt x="105" y="10"/>
                        <a:pt x="107" y="10"/>
                        <a:pt x="110" y="10"/>
                      </a:cubicBezTo>
                      <a:cubicBezTo>
                        <a:pt x="113" y="10"/>
                        <a:pt x="116" y="15"/>
                        <a:pt x="118" y="18"/>
                      </a:cubicBezTo>
                      <a:cubicBezTo>
                        <a:pt x="120" y="21"/>
                        <a:pt x="125" y="25"/>
                        <a:pt x="129" y="30"/>
                      </a:cubicBezTo>
                      <a:cubicBezTo>
                        <a:pt x="132" y="34"/>
                        <a:pt x="141" y="39"/>
                        <a:pt x="145" y="42"/>
                      </a:cubicBezTo>
                      <a:cubicBezTo>
                        <a:pt x="149" y="44"/>
                        <a:pt x="149" y="46"/>
                        <a:pt x="150" y="49"/>
                      </a:cubicBezTo>
                      <a:cubicBezTo>
                        <a:pt x="151" y="53"/>
                        <a:pt x="153" y="68"/>
                        <a:pt x="153" y="75"/>
                      </a:cubicBezTo>
                      <a:cubicBezTo>
                        <a:pt x="154" y="82"/>
                        <a:pt x="162" y="107"/>
                        <a:pt x="165" y="118"/>
                      </a:cubicBezTo>
                      <a:cubicBezTo>
                        <a:pt x="166" y="123"/>
                        <a:pt x="170" y="133"/>
                        <a:pt x="174" y="142"/>
                      </a:cubicBezTo>
                      <a:cubicBezTo>
                        <a:pt x="177" y="149"/>
                        <a:pt x="180" y="154"/>
                        <a:pt x="181" y="156"/>
                      </a:cubicBezTo>
                      <a:close/>
                    </a:path>
                  </a:pathLst>
                </a:custGeom>
                <a:solidFill>
                  <a:srgbClr val="EDCD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0" name="Google Shape;380;p12"/>
                <p:cNvSpPr/>
                <p:nvPr/>
              </p:nvSpPr>
              <p:spPr>
                <a:xfrm>
                  <a:off x="323" y="1557"/>
                  <a:ext cx="24" cy="10"/>
                </a:xfrm>
                <a:custGeom>
                  <a:avLst/>
                  <a:gdLst/>
                  <a:ahLst/>
                  <a:cxnLst/>
                  <a:rect l="l" t="t" r="r" b="b"/>
                  <a:pathLst>
                    <a:path w="101" h="45" extrusionOk="0">
                      <a:moveTo>
                        <a:pt x="101" y="45"/>
                      </a:moveTo>
                      <a:cubicBezTo>
                        <a:pt x="100" y="43"/>
                        <a:pt x="96" y="38"/>
                        <a:pt x="94" y="37"/>
                      </a:cubicBezTo>
                      <a:cubicBezTo>
                        <a:pt x="92" y="35"/>
                        <a:pt x="91" y="35"/>
                        <a:pt x="89" y="33"/>
                      </a:cubicBezTo>
                      <a:cubicBezTo>
                        <a:pt x="88" y="32"/>
                        <a:pt x="85" y="31"/>
                        <a:pt x="82" y="29"/>
                      </a:cubicBezTo>
                      <a:cubicBezTo>
                        <a:pt x="78" y="26"/>
                        <a:pt x="70" y="21"/>
                        <a:pt x="68" y="20"/>
                      </a:cubicBezTo>
                      <a:cubicBezTo>
                        <a:pt x="65" y="18"/>
                        <a:pt x="64" y="15"/>
                        <a:pt x="61" y="14"/>
                      </a:cubicBezTo>
                      <a:cubicBezTo>
                        <a:pt x="59" y="13"/>
                        <a:pt x="53" y="8"/>
                        <a:pt x="51" y="7"/>
                      </a:cubicBezTo>
                      <a:cubicBezTo>
                        <a:pt x="49" y="6"/>
                        <a:pt x="45" y="5"/>
                        <a:pt x="44" y="4"/>
                      </a:cubicBezTo>
                      <a:cubicBezTo>
                        <a:pt x="43" y="3"/>
                        <a:pt x="43" y="4"/>
                        <a:pt x="39" y="4"/>
                      </a:cubicBezTo>
                      <a:cubicBezTo>
                        <a:pt x="34" y="3"/>
                        <a:pt x="30" y="5"/>
                        <a:pt x="28" y="7"/>
                      </a:cubicBezTo>
                      <a:cubicBezTo>
                        <a:pt x="26" y="8"/>
                        <a:pt x="20" y="15"/>
                        <a:pt x="19" y="17"/>
                      </a:cubicBezTo>
                      <a:cubicBezTo>
                        <a:pt x="18" y="18"/>
                        <a:pt x="18" y="19"/>
                        <a:pt x="17" y="20"/>
                      </a:cubicBezTo>
                      <a:cubicBezTo>
                        <a:pt x="15" y="21"/>
                        <a:pt x="14" y="22"/>
                        <a:pt x="11" y="25"/>
                      </a:cubicBezTo>
                      <a:cubicBezTo>
                        <a:pt x="8" y="28"/>
                        <a:pt x="0" y="31"/>
                        <a:pt x="0" y="31"/>
                      </a:cubicBezTo>
                      <a:cubicBezTo>
                        <a:pt x="1" y="30"/>
                        <a:pt x="3" y="29"/>
                        <a:pt x="3" y="29"/>
                      </a:cubicBezTo>
                      <a:cubicBezTo>
                        <a:pt x="4" y="28"/>
                        <a:pt x="6" y="26"/>
                        <a:pt x="8" y="25"/>
                      </a:cubicBezTo>
                      <a:cubicBezTo>
                        <a:pt x="10" y="24"/>
                        <a:pt x="11" y="22"/>
                        <a:pt x="13" y="20"/>
                      </a:cubicBezTo>
                      <a:cubicBezTo>
                        <a:pt x="14" y="18"/>
                        <a:pt x="15" y="18"/>
                        <a:pt x="17" y="16"/>
                      </a:cubicBezTo>
                      <a:cubicBezTo>
                        <a:pt x="19" y="14"/>
                        <a:pt x="21" y="10"/>
                        <a:pt x="22" y="9"/>
                      </a:cubicBezTo>
                      <a:cubicBezTo>
                        <a:pt x="23" y="8"/>
                        <a:pt x="25" y="6"/>
                        <a:pt x="26" y="5"/>
                      </a:cubicBezTo>
                      <a:cubicBezTo>
                        <a:pt x="28" y="3"/>
                        <a:pt x="29" y="2"/>
                        <a:pt x="33" y="1"/>
                      </a:cubicBezTo>
                      <a:cubicBezTo>
                        <a:pt x="37" y="0"/>
                        <a:pt x="41" y="1"/>
                        <a:pt x="41" y="1"/>
                      </a:cubicBezTo>
                      <a:cubicBezTo>
                        <a:pt x="41" y="1"/>
                        <a:pt x="45" y="2"/>
                        <a:pt x="48" y="3"/>
                      </a:cubicBezTo>
                      <a:cubicBezTo>
                        <a:pt x="51" y="4"/>
                        <a:pt x="57" y="8"/>
                        <a:pt x="60" y="10"/>
                      </a:cubicBezTo>
                      <a:cubicBezTo>
                        <a:pt x="62" y="11"/>
                        <a:pt x="69" y="18"/>
                        <a:pt x="71" y="19"/>
                      </a:cubicBezTo>
                      <a:cubicBezTo>
                        <a:pt x="73" y="21"/>
                        <a:pt x="77" y="24"/>
                        <a:pt x="79" y="24"/>
                      </a:cubicBezTo>
                      <a:cubicBezTo>
                        <a:pt x="82" y="25"/>
                        <a:pt x="86" y="29"/>
                        <a:pt x="94" y="34"/>
                      </a:cubicBezTo>
                      <a:cubicBezTo>
                        <a:pt x="100" y="38"/>
                        <a:pt x="101" y="44"/>
                        <a:pt x="101" y="45"/>
                      </a:cubicBez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1" name="Google Shape;381;p12"/>
                <p:cNvSpPr/>
                <p:nvPr/>
              </p:nvSpPr>
              <p:spPr>
                <a:xfrm>
                  <a:off x="318" y="1563"/>
                  <a:ext cx="22" cy="18"/>
                </a:xfrm>
                <a:custGeom>
                  <a:avLst/>
                  <a:gdLst/>
                  <a:ahLst/>
                  <a:cxnLst/>
                  <a:rect l="l" t="t" r="r" b="b"/>
                  <a:pathLst>
                    <a:path w="93" h="75" extrusionOk="0">
                      <a:moveTo>
                        <a:pt x="93" y="42"/>
                      </a:moveTo>
                      <a:cubicBezTo>
                        <a:pt x="93" y="42"/>
                        <a:pt x="77" y="56"/>
                        <a:pt x="75" y="65"/>
                      </a:cubicBezTo>
                      <a:cubicBezTo>
                        <a:pt x="72" y="75"/>
                        <a:pt x="67" y="72"/>
                        <a:pt x="65" y="71"/>
                      </a:cubicBezTo>
                      <a:cubicBezTo>
                        <a:pt x="63" y="71"/>
                        <a:pt x="58" y="68"/>
                        <a:pt x="55" y="69"/>
                      </a:cubicBezTo>
                      <a:cubicBezTo>
                        <a:pt x="53" y="70"/>
                        <a:pt x="49" y="71"/>
                        <a:pt x="49" y="71"/>
                      </a:cubicBezTo>
                      <a:cubicBezTo>
                        <a:pt x="49" y="71"/>
                        <a:pt x="44" y="64"/>
                        <a:pt x="40" y="64"/>
                      </a:cubicBezTo>
                      <a:cubicBezTo>
                        <a:pt x="36" y="64"/>
                        <a:pt x="35" y="62"/>
                        <a:pt x="32" y="60"/>
                      </a:cubicBezTo>
                      <a:cubicBezTo>
                        <a:pt x="29" y="58"/>
                        <a:pt x="25" y="57"/>
                        <a:pt x="24" y="55"/>
                      </a:cubicBezTo>
                      <a:cubicBezTo>
                        <a:pt x="22" y="52"/>
                        <a:pt x="18" y="48"/>
                        <a:pt x="17" y="46"/>
                      </a:cubicBezTo>
                      <a:cubicBezTo>
                        <a:pt x="16" y="44"/>
                        <a:pt x="15" y="44"/>
                        <a:pt x="15" y="43"/>
                      </a:cubicBezTo>
                      <a:cubicBezTo>
                        <a:pt x="15" y="42"/>
                        <a:pt x="15" y="37"/>
                        <a:pt x="13" y="33"/>
                      </a:cubicBezTo>
                      <a:cubicBezTo>
                        <a:pt x="11" y="30"/>
                        <a:pt x="6" y="23"/>
                        <a:pt x="0" y="21"/>
                      </a:cubicBezTo>
                      <a:cubicBezTo>
                        <a:pt x="1" y="21"/>
                        <a:pt x="1" y="22"/>
                        <a:pt x="2" y="22"/>
                      </a:cubicBezTo>
                      <a:cubicBezTo>
                        <a:pt x="9" y="23"/>
                        <a:pt x="13" y="27"/>
                        <a:pt x="16" y="30"/>
                      </a:cubicBezTo>
                      <a:cubicBezTo>
                        <a:pt x="18" y="34"/>
                        <a:pt x="19" y="42"/>
                        <a:pt x="20" y="44"/>
                      </a:cubicBezTo>
                      <a:cubicBezTo>
                        <a:pt x="22" y="47"/>
                        <a:pt x="24" y="49"/>
                        <a:pt x="26" y="51"/>
                      </a:cubicBezTo>
                      <a:cubicBezTo>
                        <a:pt x="28" y="54"/>
                        <a:pt x="33" y="54"/>
                        <a:pt x="35" y="55"/>
                      </a:cubicBezTo>
                      <a:cubicBezTo>
                        <a:pt x="37" y="56"/>
                        <a:pt x="38" y="59"/>
                        <a:pt x="43" y="59"/>
                      </a:cubicBezTo>
                      <a:cubicBezTo>
                        <a:pt x="49" y="59"/>
                        <a:pt x="53" y="63"/>
                        <a:pt x="53" y="63"/>
                      </a:cubicBezTo>
                      <a:cubicBezTo>
                        <a:pt x="53" y="63"/>
                        <a:pt x="64" y="61"/>
                        <a:pt x="65" y="60"/>
                      </a:cubicBezTo>
                      <a:cubicBezTo>
                        <a:pt x="66" y="58"/>
                        <a:pt x="70" y="57"/>
                        <a:pt x="70" y="57"/>
                      </a:cubicBezTo>
                      <a:cubicBezTo>
                        <a:pt x="70" y="57"/>
                        <a:pt x="71" y="53"/>
                        <a:pt x="73" y="49"/>
                      </a:cubicBezTo>
                      <a:cubicBezTo>
                        <a:pt x="76" y="46"/>
                        <a:pt x="86" y="40"/>
                        <a:pt x="86" y="40"/>
                      </a:cubicBezTo>
                      <a:cubicBezTo>
                        <a:pt x="86" y="40"/>
                        <a:pt x="86" y="39"/>
                        <a:pt x="84" y="37"/>
                      </a:cubicBezTo>
                      <a:cubicBezTo>
                        <a:pt x="82" y="35"/>
                        <a:pt x="83" y="28"/>
                        <a:pt x="83" y="28"/>
                      </a:cubicBezTo>
                      <a:cubicBezTo>
                        <a:pt x="77" y="26"/>
                        <a:pt x="76" y="21"/>
                        <a:pt x="76" y="21"/>
                      </a:cubicBezTo>
                      <a:cubicBezTo>
                        <a:pt x="63" y="21"/>
                        <a:pt x="58" y="11"/>
                        <a:pt x="58" y="11"/>
                      </a:cubicBezTo>
                      <a:cubicBezTo>
                        <a:pt x="53" y="16"/>
                        <a:pt x="47" y="17"/>
                        <a:pt x="47" y="17"/>
                      </a:cubicBezTo>
                      <a:cubicBezTo>
                        <a:pt x="42" y="23"/>
                        <a:pt x="33" y="21"/>
                        <a:pt x="33" y="21"/>
                      </a:cubicBezTo>
                      <a:cubicBezTo>
                        <a:pt x="28" y="25"/>
                        <a:pt x="21" y="28"/>
                        <a:pt x="15" y="26"/>
                      </a:cubicBezTo>
                      <a:cubicBezTo>
                        <a:pt x="14" y="26"/>
                        <a:pt x="13" y="26"/>
                        <a:pt x="11" y="25"/>
                      </a:cubicBezTo>
                      <a:cubicBezTo>
                        <a:pt x="11" y="25"/>
                        <a:pt x="17" y="27"/>
                        <a:pt x="20" y="25"/>
                      </a:cubicBezTo>
                      <a:cubicBezTo>
                        <a:pt x="24" y="23"/>
                        <a:pt x="25" y="23"/>
                        <a:pt x="26" y="22"/>
                      </a:cubicBezTo>
                      <a:cubicBezTo>
                        <a:pt x="27" y="21"/>
                        <a:pt x="30" y="17"/>
                        <a:pt x="30" y="17"/>
                      </a:cubicBezTo>
                      <a:cubicBezTo>
                        <a:pt x="30" y="17"/>
                        <a:pt x="35" y="19"/>
                        <a:pt x="36" y="19"/>
                      </a:cubicBezTo>
                      <a:cubicBezTo>
                        <a:pt x="37" y="18"/>
                        <a:pt x="42" y="15"/>
                        <a:pt x="44" y="11"/>
                      </a:cubicBezTo>
                      <a:cubicBezTo>
                        <a:pt x="44" y="11"/>
                        <a:pt x="50" y="12"/>
                        <a:pt x="54" y="9"/>
                      </a:cubicBezTo>
                      <a:cubicBezTo>
                        <a:pt x="57" y="5"/>
                        <a:pt x="60" y="0"/>
                        <a:pt x="60" y="0"/>
                      </a:cubicBezTo>
                      <a:cubicBezTo>
                        <a:pt x="60" y="0"/>
                        <a:pt x="59" y="5"/>
                        <a:pt x="63" y="9"/>
                      </a:cubicBezTo>
                      <a:cubicBezTo>
                        <a:pt x="67" y="14"/>
                        <a:pt x="73" y="16"/>
                        <a:pt x="75" y="17"/>
                      </a:cubicBezTo>
                      <a:cubicBezTo>
                        <a:pt x="78" y="17"/>
                        <a:pt x="79" y="19"/>
                        <a:pt x="80" y="20"/>
                      </a:cubicBezTo>
                      <a:cubicBezTo>
                        <a:pt x="82" y="21"/>
                        <a:pt x="82" y="21"/>
                        <a:pt x="82" y="21"/>
                      </a:cubicBezTo>
                      <a:cubicBezTo>
                        <a:pt x="82" y="21"/>
                        <a:pt x="82" y="24"/>
                        <a:pt x="86" y="27"/>
                      </a:cubicBezTo>
                      <a:cubicBezTo>
                        <a:pt x="89" y="30"/>
                        <a:pt x="93" y="32"/>
                        <a:pt x="93" y="32"/>
                      </a:cubicBezTo>
                      <a:cubicBezTo>
                        <a:pt x="93" y="32"/>
                        <a:pt x="91" y="38"/>
                        <a:pt x="93" y="42"/>
                      </a:cubicBez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2" name="Google Shape;382;p12"/>
                <p:cNvSpPr/>
                <p:nvPr/>
              </p:nvSpPr>
              <p:spPr>
                <a:xfrm>
                  <a:off x="317" y="1568"/>
                  <a:ext cx="2" cy="7"/>
                </a:xfrm>
                <a:custGeom>
                  <a:avLst/>
                  <a:gdLst/>
                  <a:ahLst/>
                  <a:cxnLst/>
                  <a:rect l="l" t="t" r="r" b="b"/>
                  <a:pathLst>
                    <a:path w="7" h="26" extrusionOk="0">
                      <a:moveTo>
                        <a:pt x="2" y="26"/>
                      </a:moveTo>
                      <a:cubicBezTo>
                        <a:pt x="2" y="26"/>
                        <a:pt x="2" y="26"/>
                        <a:pt x="2" y="26"/>
                      </a:cubicBezTo>
                      <a:cubicBezTo>
                        <a:pt x="1" y="19"/>
                        <a:pt x="0" y="12"/>
                        <a:pt x="0" y="8"/>
                      </a:cubicBezTo>
                      <a:cubicBezTo>
                        <a:pt x="0" y="5"/>
                        <a:pt x="0" y="1"/>
                        <a:pt x="2" y="0"/>
                      </a:cubicBezTo>
                      <a:cubicBezTo>
                        <a:pt x="2" y="0"/>
                        <a:pt x="6" y="2"/>
                        <a:pt x="6" y="7"/>
                      </a:cubicBezTo>
                      <a:cubicBezTo>
                        <a:pt x="7" y="12"/>
                        <a:pt x="6" y="23"/>
                        <a:pt x="2" y="26"/>
                      </a:cubicBezTo>
                      <a:close/>
                    </a:path>
                  </a:pathLst>
                </a:custGeom>
                <a:solidFill>
                  <a:srgbClr val="F6E8E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3" name="Google Shape;383;p12"/>
                <p:cNvSpPr/>
                <p:nvPr/>
              </p:nvSpPr>
              <p:spPr>
                <a:xfrm>
                  <a:off x="332" y="1555"/>
                  <a:ext cx="15" cy="8"/>
                </a:xfrm>
                <a:custGeom>
                  <a:avLst/>
                  <a:gdLst/>
                  <a:ahLst/>
                  <a:cxnLst/>
                  <a:rect l="l" t="t" r="r" b="b"/>
                  <a:pathLst>
                    <a:path w="66" h="32" extrusionOk="0">
                      <a:moveTo>
                        <a:pt x="66" y="32"/>
                      </a:moveTo>
                      <a:cubicBezTo>
                        <a:pt x="66" y="32"/>
                        <a:pt x="64" y="31"/>
                        <a:pt x="58" y="27"/>
                      </a:cubicBezTo>
                      <a:cubicBezTo>
                        <a:pt x="52" y="24"/>
                        <a:pt x="44" y="18"/>
                        <a:pt x="41" y="16"/>
                      </a:cubicBezTo>
                      <a:cubicBezTo>
                        <a:pt x="38" y="15"/>
                        <a:pt x="35" y="12"/>
                        <a:pt x="32" y="10"/>
                      </a:cubicBezTo>
                      <a:cubicBezTo>
                        <a:pt x="29" y="9"/>
                        <a:pt x="24" y="5"/>
                        <a:pt x="20" y="3"/>
                      </a:cubicBezTo>
                      <a:cubicBezTo>
                        <a:pt x="16" y="1"/>
                        <a:pt x="12" y="3"/>
                        <a:pt x="11" y="3"/>
                      </a:cubicBezTo>
                      <a:cubicBezTo>
                        <a:pt x="9" y="4"/>
                        <a:pt x="5" y="6"/>
                        <a:pt x="5" y="6"/>
                      </a:cubicBezTo>
                      <a:cubicBezTo>
                        <a:pt x="0" y="7"/>
                        <a:pt x="0" y="7"/>
                        <a:pt x="0" y="7"/>
                      </a:cubicBezTo>
                      <a:cubicBezTo>
                        <a:pt x="0" y="5"/>
                        <a:pt x="0" y="5"/>
                        <a:pt x="0" y="5"/>
                      </a:cubicBezTo>
                      <a:cubicBezTo>
                        <a:pt x="2" y="5"/>
                        <a:pt x="4" y="6"/>
                        <a:pt x="4" y="6"/>
                      </a:cubicBezTo>
                      <a:cubicBezTo>
                        <a:pt x="4" y="6"/>
                        <a:pt x="7" y="3"/>
                        <a:pt x="8" y="3"/>
                      </a:cubicBezTo>
                      <a:cubicBezTo>
                        <a:pt x="9" y="2"/>
                        <a:pt x="12" y="0"/>
                        <a:pt x="15" y="0"/>
                      </a:cubicBezTo>
                      <a:cubicBezTo>
                        <a:pt x="18" y="0"/>
                        <a:pt x="20" y="1"/>
                        <a:pt x="21" y="2"/>
                      </a:cubicBezTo>
                      <a:cubicBezTo>
                        <a:pt x="22" y="2"/>
                        <a:pt x="26" y="3"/>
                        <a:pt x="26" y="3"/>
                      </a:cubicBezTo>
                      <a:cubicBezTo>
                        <a:pt x="26" y="3"/>
                        <a:pt x="31" y="8"/>
                        <a:pt x="32" y="9"/>
                      </a:cubicBezTo>
                      <a:cubicBezTo>
                        <a:pt x="33" y="10"/>
                        <a:pt x="34" y="10"/>
                        <a:pt x="37" y="12"/>
                      </a:cubicBezTo>
                      <a:cubicBezTo>
                        <a:pt x="41" y="13"/>
                        <a:pt x="44" y="16"/>
                        <a:pt x="47" y="18"/>
                      </a:cubicBezTo>
                      <a:cubicBezTo>
                        <a:pt x="50" y="20"/>
                        <a:pt x="54" y="23"/>
                        <a:pt x="57" y="25"/>
                      </a:cubicBezTo>
                      <a:cubicBezTo>
                        <a:pt x="61" y="27"/>
                        <a:pt x="66" y="32"/>
                        <a:pt x="66" y="32"/>
                      </a:cubicBez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384;p12"/>
                <p:cNvSpPr/>
                <p:nvPr/>
              </p:nvSpPr>
              <p:spPr>
                <a:xfrm>
                  <a:off x="319" y="1564"/>
                  <a:ext cx="4" cy="3"/>
                </a:xfrm>
                <a:custGeom>
                  <a:avLst/>
                  <a:gdLst/>
                  <a:ahLst/>
                  <a:cxnLst/>
                  <a:rect l="l" t="t" r="r" b="b"/>
                  <a:pathLst>
                    <a:path w="19" h="13" extrusionOk="0">
                      <a:moveTo>
                        <a:pt x="19" y="0"/>
                      </a:moveTo>
                      <a:cubicBezTo>
                        <a:pt x="15" y="11"/>
                        <a:pt x="1" y="13"/>
                        <a:pt x="1" y="13"/>
                      </a:cubicBezTo>
                      <a:cubicBezTo>
                        <a:pt x="0" y="9"/>
                        <a:pt x="3" y="8"/>
                        <a:pt x="5" y="7"/>
                      </a:cubicBezTo>
                      <a:cubicBezTo>
                        <a:pt x="7" y="6"/>
                        <a:pt x="13" y="3"/>
                        <a:pt x="14" y="2"/>
                      </a:cubicBezTo>
                      <a:cubicBezTo>
                        <a:pt x="15" y="2"/>
                        <a:pt x="17" y="1"/>
                        <a:pt x="19" y="0"/>
                      </a:cubicBezTo>
                      <a:close/>
                    </a:path>
                  </a:pathLst>
                </a:custGeom>
                <a:solidFill>
                  <a:srgbClr val="F6E8E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5" name="Google Shape;385;p12"/>
                <p:cNvSpPr/>
                <p:nvPr/>
              </p:nvSpPr>
              <p:spPr>
                <a:xfrm>
                  <a:off x="318" y="1578"/>
                  <a:ext cx="3" cy="1"/>
                </a:xfrm>
                <a:custGeom>
                  <a:avLst/>
                  <a:gdLst/>
                  <a:ahLst/>
                  <a:cxnLst/>
                  <a:rect l="l" t="t" r="r" b="b"/>
                  <a:pathLst>
                    <a:path w="3" h="1" extrusionOk="0">
                      <a:moveTo>
                        <a:pt x="0" y="1"/>
                      </a:moveTo>
                      <a:lnTo>
                        <a:pt x="0" y="1"/>
                      </a:lnTo>
                      <a:lnTo>
                        <a:pt x="0" y="1"/>
                      </a:lnTo>
                      <a:lnTo>
                        <a:pt x="0" y="1"/>
                      </a:lnTo>
                      <a:lnTo>
                        <a:pt x="1" y="1"/>
                      </a:lnTo>
                      <a:lnTo>
                        <a:pt x="1" y="1"/>
                      </a:lnTo>
                      <a:lnTo>
                        <a:pt x="1" y="1"/>
                      </a:lnTo>
                      <a:lnTo>
                        <a:pt x="1" y="1"/>
                      </a:lnTo>
                      <a:lnTo>
                        <a:pt x="1" y="1"/>
                      </a:lnTo>
                      <a:lnTo>
                        <a:pt x="1" y="1"/>
                      </a:lnTo>
                      <a:lnTo>
                        <a:pt x="1" y="1"/>
                      </a:lnTo>
                      <a:lnTo>
                        <a:pt x="1" y="1"/>
                      </a:lnTo>
                      <a:lnTo>
                        <a:pt x="1" y="1"/>
                      </a:lnTo>
                      <a:lnTo>
                        <a:pt x="2" y="1"/>
                      </a:lnTo>
                      <a:lnTo>
                        <a:pt x="2" y="1"/>
                      </a:lnTo>
                      <a:lnTo>
                        <a:pt x="2" y="1"/>
                      </a:lnTo>
                      <a:lnTo>
                        <a:pt x="2" y="1"/>
                      </a:lnTo>
                      <a:lnTo>
                        <a:pt x="2" y="1"/>
                      </a:lnTo>
                      <a:lnTo>
                        <a:pt x="2" y="1"/>
                      </a:lnTo>
                      <a:lnTo>
                        <a:pt x="2" y="1"/>
                      </a:lnTo>
                      <a:lnTo>
                        <a:pt x="2" y="1"/>
                      </a:lnTo>
                      <a:lnTo>
                        <a:pt x="2" y="1"/>
                      </a:lnTo>
                      <a:lnTo>
                        <a:pt x="2" y="1"/>
                      </a:lnTo>
                      <a:lnTo>
                        <a:pt x="2" y="1"/>
                      </a:lnTo>
                      <a:lnTo>
                        <a:pt x="2" y="1"/>
                      </a:lnTo>
                      <a:lnTo>
                        <a:pt x="2" y="0"/>
                      </a:lnTo>
                      <a:lnTo>
                        <a:pt x="2" y="0"/>
                      </a:lnTo>
                      <a:lnTo>
                        <a:pt x="3" y="0"/>
                      </a:lnTo>
                      <a:lnTo>
                        <a:pt x="3" y="0"/>
                      </a:lnTo>
                      <a:lnTo>
                        <a:pt x="3" y="0"/>
                      </a:lnTo>
                      <a:lnTo>
                        <a:pt x="3" y="0"/>
                      </a:lnTo>
                      <a:lnTo>
                        <a:pt x="3" y="1"/>
                      </a:lnTo>
                      <a:lnTo>
                        <a:pt x="2" y="1"/>
                      </a:lnTo>
                      <a:lnTo>
                        <a:pt x="2" y="1"/>
                      </a:lnTo>
                      <a:lnTo>
                        <a:pt x="2" y="1"/>
                      </a:lnTo>
                      <a:lnTo>
                        <a:pt x="2" y="1"/>
                      </a:lnTo>
                      <a:lnTo>
                        <a:pt x="2" y="1"/>
                      </a:lnTo>
                      <a:lnTo>
                        <a:pt x="2" y="1"/>
                      </a:lnTo>
                      <a:lnTo>
                        <a:pt x="2" y="1"/>
                      </a:lnTo>
                      <a:lnTo>
                        <a:pt x="2" y="1"/>
                      </a:lnTo>
                      <a:lnTo>
                        <a:pt x="2" y="1"/>
                      </a:lnTo>
                      <a:lnTo>
                        <a:pt x="2" y="1"/>
                      </a:lnTo>
                      <a:lnTo>
                        <a:pt x="2" y="1"/>
                      </a:lnTo>
                      <a:lnTo>
                        <a:pt x="2" y="1"/>
                      </a:lnTo>
                      <a:lnTo>
                        <a:pt x="2" y="1"/>
                      </a:lnTo>
                      <a:lnTo>
                        <a:pt x="1" y="1"/>
                      </a:lnTo>
                      <a:lnTo>
                        <a:pt x="1" y="1"/>
                      </a:lnTo>
                      <a:lnTo>
                        <a:pt x="1" y="1"/>
                      </a:lnTo>
                      <a:lnTo>
                        <a:pt x="1" y="1"/>
                      </a:lnTo>
                      <a:lnTo>
                        <a:pt x="1" y="1"/>
                      </a:lnTo>
                      <a:lnTo>
                        <a:pt x="1" y="1"/>
                      </a:lnTo>
                      <a:lnTo>
                        <a:pt x="1" y="1"/>
                      </a:lnTo>
                      <a:lnTo>
                        <a:pt x="1" y="1"/>
                      </a:lnTo>
                      <a:lnTo>
                        <a:pt x="1" y="1"/>
                      </a:lnTo>
                      <a:lnTo>
                        <a:pt x="1" y="1"/>
                      </a:lnTo>
                      <a:lnTo>
                        <a:pt x="1" y="1"/>
                      </a:lnTo>
                      <a:lnTo>
                        <a:pt x="0" y="1"/>
                      </a:lnTo>
                      <a:lnTo>
                        <a:pt x="0" y="1"/>
                      </a:lnTo>
                      <a:lnTo>
                        <a:pt x="0" y="1"/>
                      </a:lnTo>
                      <a:lnTo>
                        <a:pt x="0" y="1"/>
                      </a:lnTo>
                      <a:lnTo>
                        <a:pt x="0" y="1"/>
                      </a:lnTo>
                      <a:close/>
                    </a:path>
                  </a:pathLst>
                </a:custGeom>
                <a:solidFill>
                  <a:srgbClr val="E7C3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6" name="Google Shape;386;p12"/>
                <p:cNvSpPr/>
                <p:nvPr/>
              </p:nvSpPr>
              <p:spPr>
                <a:xfrm>
                  <a:off x="319" y="1580"/>
                  <a:ext cx="3" cy="2"/>
                </a:xfrm>
                <a:custGeom>
                  <a:avLst/>
                  <a:gdLst/>
                  <a:ahLst/>
                  <a:cxnLst/>
                  <a:rect l="l" t="t" r="r" b="b"/>
                  <a:pathLst>
                    <a:path w="12" h="7" extrusionOk="0">
                      <a:moveTo>
                        <a:pt x="0" y="6"/>
                      </a:moveTo>
                      <a:cubicBezTo>
                        <a:pt x="0" y="6"/>
                        <a:pt x="1" y="6"/>
                        <a:pt x="1" y="6"/>
                      </a:cubicBezTo>
                      <a:cubicBezTo>
                        <a:pt x="2" y="6"/>
                        <a:pt x="2" y="6"/>
                        <a:pt x="2" y="6"/>
                      </a:cubicBezTo>
                      <a:cubicBezTo>
                        <a:pt x="3" y="6"/>
                        <a:pt x="3" y="6"/>
                        <a:pt x="3" y="6"/>
                      </a:cubicBezTo>
                      <a:cubicBezTo>
                        <a:pt x="3" y="6"/>
                        <a:pt x="3" y="6"/>
                        <a:pt x="4" y="6"/>
                      </a:cubicBezTo>
                      <a:cubicBezTo>
                        <a:pt x="4" y="6"/>
                        <a:pt x="4" y="6"/>
                        <a:pt x="4"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6" y="6"/>
                        <a:pt x="6" y="6"/>
                        <a:pt x="6" y="6"/>
                      </a:cubicBezTo>
                      <a:cubicBezTo>
                        <a:pt x="6" y="6"/>
                        <a:pt x="6" y="6"/>
                        <a:pt x="6" y="6"/>
                      </a:cubicBezTo>
                      <a:cubicBezTo>
                        <a:pt x="6" y="5"/>
                        <a:pt x="6" y="5"/>
                        <a:pt x="6" y="5"/>
                      </a:cubicBezTo>
                      <a:cubicBezTo>
                        <a:pt x="7" y="5"/>
                        <a:pt x="7" y="5"/>
                        <a:pt x="7" y="5"/>
                      </a:cubicBezTo>
                      <a:cubicBezTo>
                        <a:pt x="8" y="4"/>
                        <a:pt x="8" y="4"/>
                        <a:pt x="8" y="4"/>
                      </a:cubicBezTo>
                      <a:cubicBezTo>
                        <a:pt x="9" y="3"/>
                        <a:pt x="9" y="3"/>
                        <a:pt x="9" y="3"/>
                      </a:cubicBezTo>
                      <a:cubicBezTo>
                        <a:pt x="9" y="2"/>
                        <a:pt x="9" y="2"/>
                        <a:pt x="9" y="2"/>
                      </a:cubicBezTo>
                      <a:cubicBezTo>
                        <a:pt x="10" y="1"/>
                        <a:pt x="10" y="1"/>
                        <a:pt x="10" y="1"/>
                      </a:cubicBezTo>
                      <a:cubicBezTo>
                        <a:pt x="11" y="1"/>
                        <a:pt x="11" y="1"/>
                        <a:pt x="11" y="1"/>
                      </a:cubicBezTo>
                      <a:cubicBezTo>
                        <a:pt x="11" y="0"/>
                        <a:pt x="11" y="0"/>
                        <a:pt x="11" y="0"/>
                      </a:cubicBezTo>
                      <a:cubicBezTo>
                        <a:pt x="11" y="0"/>
                        <a:pt x="11" y="0"/>
                        <a:pt x="11"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1" y="1"/>
                        <a:pt x="11" y="1"/>
                        <a:pt x="11" y="1"/>
                      </a:cubicBezTo>
                      <a:cubicBezTo>
                        <a:pt x="11" y="1"/>
                        <a:pt x="11" y="1"/>
                        <a:pt x="11" y="1"/>
                      </a:cubicBezTo>
                      <a:cubicBezTo>
                        <a:pt x="11" y="2"/>
                        <a:pt x="11" y="2"/>
                        <a:pt x="11" y="2"/>
                      </a:cubicBezTo>
                      <a:cubicBezTo>
                        <a:pt x="10" y="3"/>
                        <a:pt x="10" y="3"/>
                        <a:pt x="10" y="3"/>
                      </a:cubicBezTo>
                      <a:cubicBezTo>
                        <a:pt x="9" y="3"/>
                        <a:pt x="9" y="3"/>
                        <a:pt x="9" y="3"/>
                      </a:cubicBezTo>
                      <a:cubicBezTo>
                        <a:pt x="8" y="4"/>
                        <a:pt x="8" y="4"/>
                        <a:pt x="8" y="4"/>
                      </a:cubicBezTo>
                      <a:cubicBezTo>
                        <a:pt x="7" y="5"/>
                        <a:pt x="7" y="5"/>
                        <a:pt x="7" y="5"/>
                      </a:cubicBezTo>
                      <a:cubicBezTo>
                        <a:pt x="7" y="5"/>
                        <a:pt x="7" y="6"/>
                        <a:pt x="6" y="6"/>
                      </a:cubicBezTo>
                      <a:cubicBezTo>
                        <a:pt x="6" y="6"/>
                        <a:pt x="6" y="6"/>
                        <a:pt x="6" y="6"/>
                      </a:cubicBezTo>
                      <a:cubicBezTo>
                        <a:pt x="6" y="6"/>
                        <a:pt x="6" y="6"/>
                        <a:pt x="6" y="6"/>
                      </a:cubicBezTo>
                      <a:cubicBezTo>
                        <a:pt x="6" y="6"/>
                        <a:pt x="6" y="6"/>
                        <a:pt x="6"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4" y="6"/>
                        <a:pt x="4" y="6"/>
                        <a:pt x="4" y="6"/>
                      </a:cubicBezTo>
                      <a:cubicBezTo>
                        <a:pt x="4" y="6"/>
                        <a:pt x="4" y="6"/>
                        <a:pt x="4" y="6"/>
                      </a:cubicBezTo>
                      <a:cubicBezTo>
                        <a:pt x="3" y="7"/>
                        <a:pt x="3" y="7"/>
                        <a:pt x="3" y="6"/>
                      </a:cubicBezTo>
                      <a:cubicBezTo>
                        <a:pt x="2" y="6"/>
                        <a:pt x="2" y="6"/>
                        <a:pt x="2" y="6"/>
                      </a:cubicBezTo>
                      <a:cubicBezTo>
                        <a:pt x="1" y="6"/>
                        <a:pt x="1" y="6"/>
                        <a:pt x="1" y="6"/>
                      </a:cubicBezTo>
                      <a:cubicBezTo>
                        <a:pt x="1" y="6"/>
                        <a:pt x="0" y="6"/>
                        <a:pt x="0" y="6"/>
                      </a:cubicBezTo>
                      <a:close/>
                    </a:path>
                  </a:pathLst>
                </a:custGeom>
                <a:solidFill>
                  <a:srgbClr val="E7C3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12"/>
                <p:cNvSpPr/>
                <p:nvPr/>
              </p:nvSpPr>
              <p:spPr>
                <a:xfrm>
                  <a:off x="322" y="1582"/>
                  <a:ext cx="0" cy="1"/>
                </a:xfrm>
                <a:custGeom>
                  <a:avLst/>
                  <a:gdLst/>
                  <a:ahLst/>
                  <a:cxnLst/>
                  <a:rect l="l" t="t" r="r" b="b"/>
                  <a:pathLst>
                    <a:path w="4" h="2" extrusionOk="0">
                      <a:moveTo>
                        <a:pt x="0" y="2"/>
                      </a:move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lose/>
                    </a:path>
                  </a:pathLst>
                </a:custGeom>
                <a:solidFill>
                  <a:srgbClr val="E7C3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8" name="Google Shape;388;p12"/>
                <p:cNvSpPr/>
                <p:nvPr/>
              </p:nvSpPr>
              <p:spPr>
                <a:xfrm>
                  <a:off x="330" y="1558"/>
                  <a:ext cx="1" cy="2"/>
                </a:xfrm>
                <a:custGeom>
                  <a:avLst/>
                  <a:gdLst/>
                  <a:ahLst/>
                  <a:cxnLst/>
                  <a:rect l="l" t="t" r="r" b="b"/>
                  <a:pathLst>
                    <a:path w="1" h="2" extrusionOk="0">
                      <a:moveTo>
                        <a:pt x="0" y="0"/>
                      </a:moveTo>
                      <a:lnTo>
                        <a:pt x="0" y="0"/>
                      </a:lnTo>
                      <a:lnTo>
                        <a:pt x="0" y="0"/>
                      </a:lnTo>
                      <a:lnTo>
                        <a:pt x="1" y="0"/>
                      </a:lnTo>
                      <a:lnTo>
                        <a:pt x="1" y="0"/>
                      </a:lnTo>
                      <a:lnTo>
                        <a:pt x="1" y="0"/>
                      </a:lnTo>
                      <a:lnTo>
                        <a:pt x="1" y="0"/>
                      </a:lnTo>
                      <a:lnTo>
                        <a:pt x="1" y="0"/>
                      </a:lnTo>
                      <a:lnTo>
                        <a:pt x="1" y="0"/>
                      </a:lnTo>
                      <a:lnTo>
                        <a:pt x="1" y="1"/>
                      </a:lnTo>
                      <a:lnTo>
                        <a:pt x="1" y="1"/>
                      </a:lnTo>
                      <a:lnTo>
                        <a:pt x="1" y="1"/>
                      </a:lnTo>
                      <a:lnTo>
                        <a:pt x="1" y="1"/>
                      </a:lnTo>
                      <a:lnTo>
                        <a:pt x="1" y="1"/>
                      </a:lnTo>
                      <a:lnTo>
                        <a:pt x="1" y="1"/>
                      </a:lnTo>
                      <a:lnTo>
                        <a:pt x="1" y="1"/>
                      </a:lnTo>
                      <a:lnTo>
                        <a:pt x="1" y="1"/>
                      </a:lnTo>
                      <a:lnTo>
                        <a:pt x="1" y="1"/>
                      </a:lnTo>
                      <a:lnTo>
                        <a:pt x="1" y="2"/>
                      </a:lnTo>
                      <a:lnTo>
                        <a:pt x="1" y="2"/>
                      </a:lnTo>
                      <a:lnTo>
                        <a:pt x="1" y="2"/>
                      </a:lnTo>
                      <a:lnTo>
                        <a:pt x="1" y="2"/>
                      </a:lnTo>
                      <a:lnTo>
                        <a:pt x="1" y="1"/>
                      </a:lnTo>
                      <a:lnTo>
                        <a:pt x="1" y="1"/>
                      </a:lnTo>
                      <a:lnTo>
                        <a:pt x="1" y="1"/>
                      </a:lnTo>
                      <a:lnTo>
                        <a:pt x="1" y="1"/>
                      </a:lnTo>
                      <a:lnTo>
                        <a:pt x="1" y="1"/>
                      </a:lnTo>
                      <a:lnTo>
                        <a:pt x="1" y="1"/>
                      </a:lnTo>
                      <a:lnTo>
                        <a:pt x="1" y="1"/>
                      </a:lnTo>
                      <a:lnTo>
                        <a:pt x="1" y="1"/>
                      </a:lnTo>
                      <a:lnTo>
                        <a:pt x="1" y="1"/>
                      </a:lnTo>
                      <a:lnTo>
                        <a:pt x="1" y="0"/>
                      </a:lnTo>
                      <a:lnTo>
                        <a:pt x="1" y="0"/>
                      </a:lnTo>
                      <a:lnTo>
                        <a:pt x="1" y="0"/>
                      </a:lnTo>
                      <a:lnTo>
                        <a:pt x="1" y="0"/>
                      </a:lnTo>
                      <a:lnTo>
                        <a:pt x="1" y="0"/>
                      </a:lnTo>
                      <a:lnTo>
                        <a:pt x="0" y="0"/>
                      </a:lnTo>
                      <a:lnTo>
                        <a:pt x="0" y="0"/>
                      </a:lnTo>
                      <a:lnTo>
                        <a:pt x="0" y="0"/>
                      </a:lnTo>
                      <a:lnTo>
                        <a:pt x="0" y="0"/>
                      </a:ln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9" name="Google Shape;389;p12"/>
                <p:cNvSpPr/>
                <p:nvPr/>
              </p:nvSpPr>
              <p:spPr>
                <a:xfrm>
                  <a:off x="332" y="1557"/>
                  <a:ext cx="1" cy="3"/>
                </a:xfrm>
                <a:custGeom>
                  <a:avLst/>
                  <a:gdLst/>
                  <a:ahLst/>
                  <a:cxnLst/>
                  <a:rect l="l" t="t" r="r" b="b"/>
                  <a:pathLst>
                    <a:path w="5" h="11" extrusionOk="0">
                      <a:moveTo>
                        <a:pt x="0" y="0"/>
                      </a:moveTo>
                      <a:cubicBezTo>
                        <a:pt x="0" y="0"/>
                        <a:pt x="0" y="0"/>
                        <a:pt x="0" y="0"/>
                      </a:cubicBezTo>
                      <a:cubicBezTo>
                        <a:pt x="1" y="1"/>
                        <a:pt x="1" y="1"/>
                        <a:pt x="1" y="1"/>
                      </a:cubicBezTo>
                      <a:cubicBezTo>
                        <a:pt x="2" y="2"/>
                        <a:pt x="2" y="2"/>
                        <a:pt x="2" y="2"/>
                      </a:cubicBezTo>
                      <a:cubicBezTo>
                        <a:pt x="2" y="2"/>
                        <a:pt x="2" y="2"/>
                        <a:pt x="2" y="2"/>
                      </a:cubicBezTo>
                      <a:cubicBezTo>
                        <a:pt x="2" y="3"/>
                        <a:pt x="2" y="3"/>
                        <a:pt x="2" y="3"/>
                      </a:cubicBezTo>
                      <a:cubicBezTo>
                        <a:pt x="3" y="3"/>
                        <a:pt x="3" y="3"/>
                        <a:pt x="3" y="3"/>
                      </a:cubicBezTo>
                      <a:cubicBezTo>
                        <a:pt x="3" y="3"/>
                        <a:pt x="3" y="3"/>
                        <a:pt x="3" y="3"/>
                      </a:cubicBezTo>
                      <a:cubicBezTo>
                        <a:pt x="3" y="4"/>
                        <a:pt x="3" y="4"/>
                        <a:pt x="3" y="4"/>
                      </a:cubicBezTo>
                      <a:cubicBezTo>
                        <a:pt x="3" y="4"/>
                        <a:pt x="3" y="4"/>
                        <a:pt x="3" y="4"/>
                      </a:cubicBezTo>
                      <a:cubicBezTo>
                        <a:pt x="4" y="4"/>
                        <a:pt x="4" y="4"/>
                        <a:pt x="4" y="4"/>
                      </a:cubicBezTo>
                      <a:cubicBezTo>
                        <a:pt x="4" y="5"/>
                        <a:pt x="4" y="5"/>
                        <a:pt x="4" y="5"/>
                      </a:cubicBezTo>
                      <a:cubicBezTo>
                        <a:pt x="4" y="6"/>
                        <a:pt x="4" y="6"/>
                        <a:pt x="4" y="6"/>
                      </a:cubicBezTo>
                      <a:cubicBezTo>
                        <a:pt x="4" y="6"/>
                        <a:pt x="4" y="6"/>
                        <a:pt x="4" y="6"/>
                      </a:cubicBezTo>
                      <a:cubicBezTo>
                        <a:pt x="5" y="6"/>
                        <a:pt x="5" y="7"/>
                        <a:pt x="5" y="7"/>
                      </a:cubicBezTo>
                      <a:cubicBezTo>
                        <a:pt x="5" y="7"/>
                        <a:pt x="5" y="7"/>
                        <a:pt x="5" y="7"/>
                      </a:cubicBezTo>
                      <a:cubicBezTo>
                        <a:pt x="5" y="8"/>
                        <a:pt x="5" y="8"/>
                        <a:pt x="5" y="8"/>
                      </a:cubicBezTo>
                      <a:cubicBezTo>
                        <a:pt x="5" y="8"/>
                        <a:pt x="5" y="8"/>
                        <a:pt x="5" y="8"/>
                      </a:cubicBezTo>
                      <a:cubicBezTo>
                        <a:pt x="5" y="8"/>
                        <a:pt x="5" y="8"/>
                        <a:pt x="5" y="8"/>
                      </a:cubicBezTo>
                      <a:cubicBezTo>
                        <a:pt x="5" y="9"/>
                        <a:pt x="5" y="9"/>
                        <a:pt x="5" y="9"/>
                      </a:cubicBezTo>
                      <a:cubicBezTo>
                        <a:pt x="5" y="9"/>
                        <a:pt x="5" y="9"/>
                        <a:pt x="5" y="9"/>
                      </a:cubicBezTo>
                      <a:cubicBezTo>
                        <a:pt x="5" y="9"/>
                        <a:pt x="5" y="9"/>
                        <a:pt x="5" y="9"/>
                      </a:cubicBezTo>
                      <a:cubicBezTo>
                        <a:pt x="5" y="10"/>
                        <a:pt x="5" y="10"/>
                        <a:pt x="5" y="10"/>
                      </a:cubicBezTo>
                      <a:cubicBezTo>
                        <a:pt x="5" y="10"/>
                        <a:pt x="5" y="10"/>
                        <a:pt x="5" y="10"/>
                      </a:cubicBezTo>
                      <a:cubicBezTo>
                        <a:pt x="5" y="11"/>
                        <a:pt x="5" y="11"/>
                        <a:pt x="5" y="11"/>
                      </a:cubicBezTo>
                      <a:cubicBezTo>
                        <a:pt x="4" y="11"/>
                        <a:pt x="4" y="11"/>
                        <a:pt x="4" y="11"/>
                      </a:cubicBezTo>
                      <a:cubicBezTo>
                        <a:pt x="4" y="11"/>
                        <a:pt x="4" y="11"/>
                        <a:pt x="4" y="11"/>
                      </a:cubicBezTo>
                      <a:cubicBezTo>
                        <a:pt x="4" y="11"/>
                        <a:pt x="4" y="11"/>
                        <a:pt x="4" y="11"/>
                      </a:cubicBezTo>
                      <a:cubicBezTo>
                        <a:pt x="4" y="11"/>
                        <a:pt x="4" y="11"/>
                        <a:pt x="4" y="11"/>
                      </a:cubicBezTo>
                      <a:cubicBezTo>
                        <a:pt x="4" y="11"/>
                        <a:pt x="4" y="11"/>
                        <a:pt x="4" y="11"/>
                      </a:cubicBezTo>
                      <a:cubicBezTo>
                        <a:pt x="4" y="10"/>
                        <a:pt x="4" y="10"/>
                        <a:pt x="4" y="10"/>
                      </a:cubicBezTo>
                      <a:cubicBezTo>
                        <a:pt x="4" y="10"/>
                        <a:pt x="4" y="10"/>
                        <a:pt x="4" y="10"/>
                      </a:cubicBezTo>
                      <a:cubicBezTo>
                        <a:pt x="4" y="10"/>
                        <a:pt x="4" y="10"/>
                        <a:pt x="4" y="10"/>
                      </a:cubicBezTo>
                      <a:cubicBezTo>
                        <a:pt x="4" y="10"/>
                        <a:pt x="4" y="10"/>
                        <a:pt x="4" y="10"/>
                      </a:cubicBezTo>
                      <a:cubicBezTo>
                        <a:pt x="4" y="10"/>
                        <a:pt x="4" y="10"/>
                        <a:pt x="4" y="10"/>
                      </a:cubicBezTo>
                      <a:cubicBezTo>
                        <a:pt x="4" y="9"/>
                        <a:pt x="4" y="9"/>
                        <a:pt x="4" y="9"/>
                      </a:cubicBezTo>
                      <a:cubicBezTo>
                        <a:pt x="4" y="9"/>
                        <a:pt x="4" y="9"/>
                        <a:pt x="4" y="9"/>
                      </a:cubicBezTo>
                      <a:cubicBezTo>
                        <a:pt x="4" y="9"/>
                        <a:pt x="4" y="9"/>
                        <a:pt x="4" y="9"/>
                      </a:cubicBezTo>
                      <a:cubicBezTo>
                        <a:pt x="4" y="9"/>
                        <a:pt x="4" y="9"/>
                        <a:pt x="4" y="9"/>
                      </a:cubicBezTo>
                      <a:cubicBezTo>
                        <a:pt x="4" y="8"/>
                        <a:pt x="4" y="8"/>
                        <a:pt x="4" y="8"/>
                      </a:cubicBezTo>
                      <a:cubicBezTo>
                        <a:pt x="4" y="8"/>
                        <a:pt x="4" y="8"/>
                        <a:pt x="4" y="8"/>
                      </a:cubicBezTo>
                      <a:cubicBezTo>
                        <a:pt x="4" y="8"/>
                        <a:pt x="4" y="8"/>
                        <a:pt x="4" y="8"/>
                      </a:cubicBezTo>
                      <a:cubicBezTo>
                        <a:pt x="4" y="8"/>
                        <a:pt x="4" y="8"/>
                        <a:pt x="4" y="8"/>
                      </a:cubicBezTo>
                      <a:cubicBezTo>
                        <a:pt x="4" y="7"/>
                        <a:pt x="4" y="7"/>
                        <a:pt x="4" y="7"/>
                      </a:cubicBezTo>
                      <a:cubicBezTo>
                        <a:pt x="4" y="7"/>
                        <a:pt x="4" y="7"/>
                        <a:pt x="4" y="6"/>
                      </a:cubicBezTo>
                      <a:cubicBezTo>
                        <a:pt x="3" y="6"/>
                        <a:pt x="3" y="6"/>
                        <a:pt x="3" y="6"/>
                      </a:cubicBezTo>
                      <a:cubicBezTo>
                        <a:pt x="3" y="6"/>
                        <a:pt x="3" y="6"/>
                        <a:pt x="3" y="6"/>
                      </a:cubicBezTo>
                      <a:cubicBezTo>
                        <a:pt x="3" y="5"/>
                        <a:pt x="3" y="5"/>
                        <a:pt x="3" y="5"/>
                      </a:cubicBezTo>
                      <a:cubicBezTo>
                        <a:pt x="3" y="5"/>
                        <a:pt x="3" y="5"/>
                        <a:pt x="3" y="5"/>
                      </a:cubicBezTo>
                      <a:cubicBezTo>
                        <a:pt x="3" y="4"/>
                        <a:pt x="3" y="4"/>
                        <a:pt x="3" y="4"/>
                      </a:cubicBezTo>
                      <a:cubicBezTo>
                        <a:pt x="3" y="4"/>
                        <a:pt x="3" y="4"/>
                        <a:pt x="3" y="4"/>
                      </a:cubicBezTo>
                      <a:cubicBezTo>
                        <a:pt x="3" y="4"/>
                        <a:pt x="3" y="4"/>
                        <a:pt x="3" y="4"/>
                      </a:cubicBezTo>
                      <a:cubicBezTo>
                        <a:pt x="2" y="3"/>
                        <a:pt x="2" y="3"/>
                        <a:pt x="2" y="3"/>
                      </a:cubicBezTo>
                      <a:cubicBezTo>
                        <a:pt x="2" y="2"/>
                        <a:pt x="2" y="2"/>
                        <a:pt x="2" y="2"/>
                      </a:cubicBezTo>
                      <a:cubicBezTo>
                        <a:pt x="1" y="2"/>
                        <a:pt x="1" y="2"/>
                        <a:pt x="1" y="2"/>
                      </a:cubicBezTo>
                      <a:cubicBezTo>
                        <a:pt x="1" y="1"/>
                        <a:pt x="1" y="1"/>
                        <a:pt x="1" y="1"/>
                      </a:cubicBezTo>
                      <a:cubicBezTo>
                        <a:pt x="0" y="0"/>
                        <a:pt x="0" y="0"/>
                        <a:pt x="0" y="0"/>
                      </a:cubicBezTo>
                      <a:cubicBezTo>
                        <a:pt x="0" y="0"/>
                        <a:pt x="0" y="0"/>
                        <a:pt x="0" y="0"/>
                      </a:cubicBez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0" name="Google Shape;390;p12"/>
                <p:cNvSpPr/>
                <p:nvPr/>
              </p:nvSpPr>
              <p:spPr>
                <a:xfrm>
                  <a:off x="335" y="1558"/>
                  <a:ext cx="0" cy="1"/>
                </a:xfrm>
                <a:custGeom>
                  <a:avLst/>
                  <a:gdLst/>
                  <a:ahLst/>
                  <a:cxnLst/>
                  <a:rect l="l" t="t" r="r" b="b"/>
                  <a:pathLst>
                    <a:path w="120000" h="1" extrusionOk="0">
                      <a:moveTo>
                        <a:pt x="0" y="0"/>
                      </a:moveTo>
                      <a:lnTo>
                        <a:pt x="0" y="0"/>
                      </a:lnTo>
                      <a:lnTo>
                        <a:pt x="0" y="0"/>
                      </a:lnTo>
                      <a:lnTo>
                        <a:pt x="0" y="0"/>
                      </a:lnTo>
                      <a:lnTo>
                        <a:pt x="0" y="0"/>
                      </a:lnTo>
                      <a:lnTo>
                        <a:pt x="0" y="0"/>
                      </a:lnTo>
                      <a:lnTo>
                        <a:pt x="0" y="0"/>
                      </a:lnTo>
                      <a:lnTo>
                        <a:pt x="0" y="0"/>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1"/>
                      </a:lnTo>
                      <a:lnTo>
                        <a:pt x="0" y="0"/>
                      </a:lnTo>
                      <a:lnTo>
                        <a:pt x="0" y="0"/>
                      </a:lnTo>
                      <a:lnTo>
                        <a:pt x="0" y="0"/>
                      </a:lnTo>
                      <a:lnTo>
                        <a:pt x="0" y="0"/>
                      </a:lnTo>
                      <a:lnTo>
                        <a:pt x="0" y="0"/>
                      </a:lnTo>
                      <a:lnTo>
                        <a:pt x="0" y="0"/>
                      </a:lnTo>
                      <a:lnTo>
                        <a:pt x="0" y="0"/>
                      </a:lnTo>
                      <a:lnTo>
                        <a:pt x="0" y="0"/>
                      </a:lnTo>
                      <a:lnTo>
                        <a:pt x="0" y="0"/>
                      </a:lnTo>
                      <a:lnTo>
                        <a:pt x="0" y="0"/>
                      </a:ln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1" name="Google Shape;391;p12"/>
                <p:cNvSpPr/>
                <p:nvPr/>
              </p:nvSpPr>
              <p:spPr>
                <a:xfrm>
                  <a:off x="317" y="1575"/>
                  <a:ext cx="27" cy="26"/>
                </a:xfrm>
                <a:custGeom>
                  <a:avLst/>
                  <a:gdLst/>
                  <a:ahLst/>
                  <a:cxnLst/>
                  <a:rect l="l" t="t" r="r" b="b"/>
                  <a:pathLst>
                    <a:path w="116" h="112" extrusionOk="0">
                      <a:moveTo>
                        <a:pt x="109" y="111"/>
                      </a:moveTo>
                      <a:cubicBezTo>
                        <a:pt x="110" y="112"/>
                        <a:pt x="110" y="112"/>
                        <a:pt x="110" y="112"/>
                      </a:cubicBezTo>
                      <a:cubicBezTo>
                        <a:pt x="112" y="111"/>
                        <a:pt x="114" y="110"/>
                        <a:pt x="116" y="109"/>
                      </a:cubicBezTo>
                      <a:cubicBezTo>
                        <a:pt x="113" y="106"/>
                        <a:pt x="110" y="102"/>
                        <a:pt x="107" y="99"/>
                      </a:cubicBezTo>
                      <a:cubicBezTo>
                        <a:pt x="99" y="92"/>
                        <a:pt x="91" y="84"/>
                        <a:pt x="89" y="82"/>
                      </a:cubicBezTo>
                      <a:cubicBezTo>
                        <a:pt x="88" y="80"/>
                        <a:pt x="87" y="80"/>
                        <a:pt x="85" y="79"/>
                      </a:cubicBezTo>
                      <a:cubicBezTo>
                        <a:pt x="83" y="77"/>
                        <a:pt x="72" y="68"/>
                        <a:pt x="67" y="64"/>
                      </a:cubicBezTo>
                      <a:cubicBezTo>
                        <a:pt x="62" y="61"/>
                        <a:pt x="56" y="55"/>
                        <a:pt x="52" y="54"/>
                      </a:cubicBezTo>
                      <a:cubicBezTo>
                        <a:pt x="48" y="52"/>
                        <a:pt x="40" y="48"/>
                        <a:pt x="37" y="47"/>
                      </a:cubicBezTo>
                      <a:cubicBezTo>
                        <a:pt x="33" y="45"/>
                        <a:pt x="29" y="41"/>
                        <a:pt x="25" y="39"/>
                      </a:cubicBezTo>
                      <a:cubicBezTo>
                        <a:pt x="22" y="38"/>
                        <a:pt x="20" y="37"/>
                        <a:pt x="19" y="36"/>
                      </a:cubicBezTo>
                      <a:cubicBezTo>
                        <a:pt x="18" y="35"/>
                        <a:pt x="16" y="34"/>
                        <a:pt x="14" y="34"/>
                      </a:cubicBezTo>
                      <a:cubicBezTo>
                        <a:pt x="13" y="34"/>
                        <a:pt x="5" y="31"/>
                        <a:pt x="4" y="27"/>
                      </a:cubicBezTo>
                      <a:cubicBezTo>
                        <a:pt x="3" y="24"/>
                        <a:pt x="3" y="17"/>
                        <a:pt x="3" y="11"/>
                      </a:cubicBezTo>
                      <a:cubicBezTo>
                        <a:pt x="4" y="6"/>
                        <a:pt x="2" y="0"/>
                        <a:pt x="2" y="0"/>
                      </a:cubicBezTo>
                      <a:cubicBezTo>
                        <a:pt x="2" y="4"/>
                        <a:pt x="3" y="8"/>
                        <a:pt x="3" y="10"/>
                      </a:cubicBezTo>
                      <a:cubicBezTo>
                        <a:pt x="2" y="15"/>
                        <a:pt x="0" y="22"/>
                        <a:pt x="2" y="27"/>
                      </a:cubicBezTo>
                      <a:cubicBezTo>
                        <a:pt x="5" y="33"/>
                        <a:pt x="12" y="34"/>
                        <a:pt x="20" y="38"/>
                      </a:cubicBezTo>
                      <a:cubicBezTo>
                        <a:pt x="28" y="42"/>
                        <a:pt x="30" y="47"/>
                        <a:pt x="35" y="50"/>
                      </a:cubicBezTo>
                      <a:cubicBezTo>
                        <a:pt x="40" y="53"/>
                        <a:pt x="47" y="58"/>
                        <a:pt x="52" y="60"/>
                      </a:cubicBezTo>
                      <a:cubicBezTo>
                        <a:pt x="57" y="63"/>
                        <a:pt x="67" y="68"/>
                        <a:pt x="71" y="73"/>
                      </a:cubicBezTo>
                      <a:cubicBezTo>
                        <a:pt x="74" y="77"/>
                        <a:pt x="81" y="86"/>
                        <a:pt x="87" y="89"/>
                      </a:cubicBezTo>
                      <a:cubicBezTo>
                        <a:pt x="92" y="93"/>
                        <a:pt x="104" y="103"/>
                        <a:pt x="109" y="111"/>
                      </a:cubicBezTo>
                      <a:close/>
                    </a:path>
                  </a:pathLst>
                </a:custGeom>
                <a:solidFill>
                  <a:srgbClr val="E5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2" name="Google Shape;392;p12"/>
                <p:cNvSpPr/>
                <p:nvPr/>
              </p:nvSpPr>
              <p:spPr>
                <a:xfrm>
                  <a:off x="340" y="1584"/>
                  <a:ext cx="15" cy="14"/>
                </a:xfrm>
                <a:custGeom>
                  <a:avLst/>
                  <a:gdLst/>
                  <a:ahLst/>
                  <a:cxnLst/>
                  <a:rect l="l" t="t" r="r" b="b"/>
                  <a:pathLst>
                    <a:path w="65" h="58" extrusionOk="0">
                      <a:moveTo>
                        <a:pt x="54" y="57"/>
                      </a:moveTo>
                      <a:cubicBezTo>
                        <a:pt x="55" y="56"/>
                        <a:pt x="55" y="56"/>
                        <a:pt x="55" y="56"/>
                      </a:cubicBezTo>
                      <a:cubicBezTo>
                        <a:pt x="55" y="57"/>
                        <a:pt x="57" y="54"/>
                        <a:pt x="60" y="51"/>
                      </a:cubicBezTo>
                      <a:cubicBezTo>
                        <a:pt x="62" y="48"/>
                        <a:pt x="64" y="45"/>
                        <a:pt x="64" y="45"/>
                      </a:cubicBezTo>
                      <a:cubicBezTo>
                        <a:pt x="64" y="45"/>
                        <a:pt x="64" y="45"/>
                        <a:pt x="64" y="45"/>
                      </a:cubicBezTo>
                      <a:cubicBezTo>
                        <a:pt x="65" y="44"/>
                        <a:pt x="65" y="43"/>
                        <a:pt x="64" y="42"/>
                      </a:cubicBezTo>
                      <a:cubicBezTo>
                        <a:pt x="13" y="0"/>
                        <a:pt x="13" y="0"/>
                        <a:pt x="13" y="0"/>
                      </a:cubicBezTo>
                      <a:cubicBezTo>
                        <a:pt x="13" y="0"/>
                        <a:pt x="10" y="3"/>
                        <a:pt x="6" y="7"/>
                      </a:cubicBezTo>
                      <a:cubicBezTo>
                        <a:pt x="3" y="11"/>
                        <a:pt x="0" y="14"/>
                        <a:pt x="1" y="15"/>
                      </a:cubicBezTo>
                      <a:cubicBezTo>
                        <a:pt x="1" y="15"/>
                        <a:pt x="1" y="15"/>
                        <a:pt x="1" y="15"/>
                      </a:cubicBezTo>
                      <a:cubicBezTo>
                        <a:pt x="1" y="15"/>
                        <a:pt x="1" y="15"/>
                        <a:pt x="1" y="15"/>
                      </a:cubicBezTo>
                      <a:cubicBezTo>
                        <a:pt x="52" y="57"/>
                        <a:pt x="52" y="57"/>
                        <a:pt x="52" y="57"/>
                      </a:cubicBezTo>
                      <a:cubicBezTo>
                        <a:pt x="53" y="58"/>
                        <a:pt x="54" y="58"/>
                        <a:pt x="54" y="57"/>
                      </a:cubicBezTo>
                      <a:close/>
                    </a:path>
                  </a:pathLst>
                </a:custGeom>
                <a:solidFill>
                  <a:srgbClr val="F08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3" name="Google Shape;393;p12"/>
                <p:cNvSpPr/>
                <p:nvPr/>
              </p:nvSpPr>
              <p:spPr>
                <a:xfrm>
                  <a:off x="343" y="1583"/>
                  <a:ext cx="12" cy="11"/>
                </a:xfrm>
                <a:custGeom>
                  <a:avLst/>
                  <a:gdLst/>
                  <a:ahLst/>
                  <a:cxnLst/>
                  <a:rect l="l" t="t" r="r" b="b"/>
                  <a:pathLst>
                    <a:path w="52" h="47" extrusionOk="0">
                      <a:moveTo>
                        <a:pt x="47" y="45"/>
                      </a:moveTo>
                      <a:cubicBezTo>
                        <a:pt x="48" y="47"/>
                        <a:pt x="48" y="47"/>
                        <a:pt x="48" y="47"/>
                      </a:cubicBezTo>
                      <a:cubicBezTo>
                        <a:pt x="50" y="44"/>
                        <a:pt x="50" y="44"/>
                        <a:pt x="50" y="44"/>
                      </a:cubicBezTo>
                      <a:cubicBezTo>
                        <a:pt x="51" y="43"/>
                        <a:pt x="51" y="43"/>
                        <a:pt x="51" y="43"/>
                      </a:cubicBezTo>
                      <a:cubicBezTo>
                        <a:pt x="51" y="43"/>
                        <a:pt x="51" y="43"/>
                        <a:pt x="51" y="43"/>
                      </a:cubicBezTo>
                      <a:cubicBezTo>
                        <a:pt x="52" y="42"/>
                        <a:pt x="52" y="41"/>
                        <a:pt x="51" y="40"/>
                      </a:cubicBezTo>
                      <a:cubicBezTo>
                        <a:pt x="3" y="0"/>
                        <a:pt x="3" y="0"/>
                        <a:pt x="3" y="0"/>
                      </a:cubicBezTo>
                      <a:cubicBezTo>
                        <a:pt x="3" y="0"/>
                        <a:pt x="2" y="0"/>
                        <a:pt x="2" y="1"/>
                      </a:cubicBezTo>
                      <a:cubicBezTo>
                        <a:pt x="1" y="2"/>
                        <a:pt x="1" y="2"/>
                        <a:pt x="1" y="2"/>
                      </a:cubicBezTo>
                      <a:cubicBezTo>
                        <a:pt x="0" y="3"/>
                        <a:pt x="0" y="3"/>
                        <a:pt x="1" y="4"/>
                      </a:cubicBezTo>
                      <a:cubicBezTo>
                        <a:pt x="2" y="4"/>
                        <a:pt x="2" y="4"/>
                        <a:pt x="2" y="4"/>
                      </a:cubicBezTo>
                      <a:cubicBezTo>
                        <a:pt x="1" y="5"/>
                        <a:pt x="1" y="7"/>
                        <a:pt x="2" y="7"/>
                      </a:cubicBezTo>
                      <a:cubicBezTo>
                        <a:pt x="3" y="8"/>
                        <a:pt x="4" y="8"/>
                        <a:pt x="5" y="7"/>
                      </a:cubicBezTo>
                      <a:cubicBezTo>
                        <a:pt x="48" y="43"/>
                        <a:pt x="48" y="43"/>
                        <a:pt x="48" y="43"/>
                      </a:cubicBezTo>
                      <a:lnTo>
                        <a:pt x="47" y="45"/>
                      </a:ln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4" name="Google Shape;394;p12"/>
                <p:cNvSpPr/>
                <p:nvPr/>
              </p:nvSpPr>
              <p:spPr>
                <a:xfrm>
                  <a:off x="313" y="1562"/>
                  <a:ext cx="30" cy="26"/>
                </a:xfrm>
                <a:custGeom>
                  <a:avLst/>
                  <a:gdLst/>
                  <a:ahLst/>
                  <a:cxnLst/>
                  <a:rect l="l" t="t" r="r" b="b"/>
                  <a:pathLst>
                    <a:path w="128" h="111" extrusionOk="0">
                      <a:moveTo>
                        <a:pt x="128" y="96"/>
                      </a:moveTo>
                      <a:cubicBezTo>
                        <a:pt x="128" y="96"/>
                        <a:pt x="125" y="99"/>
                        <a:pt x="121" y="103"/>
                      </a:cubicBezTo>
                      <a:cubicBezTo>
                        <a:pt x="118" y="107"/>
                        <a:pt x="115" y="110"/>
                        <a:pt x="116" y="111"/>
                      </a:cubicBezTo>
                      <a:cubicBezTo>
                        <a:pt x="52" y="58"/>
                        <a:pt x="52" y="58"/>
                        <a:pt x="52" y="58"/>
                      </a:cubicBezTo>
                      <a:cubicBezTo>
                        <a:pt x="49" y="55"/>
                        <a:pt x="49" y="55"/>
                        <a:pt x="49" y="55"/>
                      </a:cubicBezTo>
                      <a:cubicBezTo>
                        <a:pt x="47" y="53"/>
                        <a:pt x="46" y="52"/>
                        <a:pt x="44" y="49"/>
                      </a:cubicBezTo>
                      <a:cubicBezTo>
                        <a:pt x="43" y="47"/>
                        <a:pt x="42" y="39"/>
                        <a:pt x="40" y="35"/>
                      </a:cubicBezTo>
                      <a:cubicBezTo>
                        <a:pt x="37" y="32"/>
                        <a:pt x="33" y="28"/>
                        <a:pt x="26" y="27"/>
                      </a:cubicBezTo>
                      <a:cubicBezTo>
                        <a:pt x="25" y="27"/>
                        <a:pt x="25" y="26"/>
                        <a:pt x="24" y="26"/>
                      </a:cubicBezTo>
                      <a:cubicBezTo>
                        <a:pt x="23" y="27"/>
                        <a:pt x="22" y="27"/>
                        <a:pt x="21" y="28"/>
                      </a:cubicBezTo>
                      <a:cubicBezTo>
                        <a:pt x="20" y="28"/>
                        <a:pt x="20" y="30"/>
                        <a:pt x="20" y="31"/>
                      </a:cubicBezTo>
                      <a:cubicBezTo>
                        <a:pt x="0" y="15"/>
                        <a:pt x="0" y="15"/>
                        <a:pt x="0" y="15"/>
                      </a:cubicBezTo>
                      <a:cubicBezTo>
                        <a:pt x="0" y="15"/>
                        <a:pt x="2" y="11"/>
                        <a:pt x="6" y="7"/>
                      </a:cubicBezTo>
                      <a:cubicBezTo>
                        <a:pt x="9" y="3"/>
                        <a:pt x="12" y="0"/>
                        <a:pt x="12" y="0"/>
                      </a:cubicBezTo>
                      <a:cubicBezTo>
                        <a:pt x="12" y="0"/>
                        <a:pt x="12" y="0"/>
                        <a:pt x="12" y="0"/>
                      </a:cubicBezTo>
                      <a:cubicBezTo>
                        <a:pt x="30" y="15"/>
                        <a:pt x="30" y="15"/>
                        <a:pt x="30" y="15"/>
                      </a:cubicBezTo>
                      <a:cubicBezTo>
                        <a:pt x="28" y="16"/>
                        <a:pt x="26" y="18"/>
                        <a:pt x="27" y="21"/>
                      </a:cubicBezTo>
                      <a:cubicBezTo>
                        <a:pt x="29" y="24"/>
                        <a:pt x="32" y="28"/>
                        <a:pt x="35" y="30"/>
                      </a:cubicBezTo>
                      <a:cubicBezTo>
                        <a:pt x="37" y="31"/>
                        <a:pt x="38" y="31"/>
                        <a:pt x="39" y="31"/>
                      </a:cubicBezTo>
                      <a:cubicBezTo>
                        <a:pt x="42" y="32"/>
                        <a:pt x="45" y="32"/>
                        <a:pt x="49" y="30"/>
                      </a:cubicBezTo>
                      <a:cubicBezTo>
                        <a:pt x="90" y="64"/>
                        <a:pt x="90" y="64"/>
                        <a:pt x="90" y="64"/>
                      </a:cubicBezTo>
                      <a:lnTo>
                        <a:pt x="128" y="96"/>
                      </a:ln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5" name="Google Shape;395;p12"/>
                <p:cNvSpPr/>
                <p:nvPr/>
              </p:nvSpPr>
              <p:spPr>
                <a:xfrm>
                  <a:off x="310" y="1560"/>
                  <a:ext cx="6" cy="5"/>
                </a:xfrm>
                <a:custGeom>
                  <a:avLst/>
                  <a:gdLst/>
                  <a:ahLst/>
                  <a:cxnLst/>
                  <a:rect l="l" t="t" r="r" b="b"/>
                  <a:pathLst>
                    <a:path w="23" h="22" extrusionOk="0">
                      <a:moveTo>
                        <a:pt x="17" y="14"/>
                      </a:moveTo>
                      <a:cubicBezTo>
                        <a:pt x="20" y="10"/>
                        <a:pt x="23" y="7"/>
                        <a:pt x="23" y="7"/>
                      </a:cubicBezTo>
                      <a:cubicBezTo>
                        <a:pt x="2" y="0"/>
                        <a:pt x="2" y="0"/>
                        <a:pt x="2" y="0"/>
                      </a:cubicBezTo>
                      <a:cubicBezTo>
                        <a:pt x="1" y="0"/>
                        <a:pt x="1" y="0"/>
                        <a:pt x="1" y="0"/>
                      </a:cubicBezTo>
                      <a:cubicBezTo>
                        <a:pt x="0" y="1"/>
                        <a:pt x="0" y="1"/>
                        <a:pt x="0" y="1"/>
                      </a:cubicBezTo>
                      <a:cubicBezTo>
                        <a:pt x="0" y="2"/>
                        <a:pt x="0" y="2"/>
                        <a:pt x="0" y="2"/>
                      </a:cubicBezTo>
                      <a:cubicBezTo>
                        <a:pt x="0" y="2"/>
                        <a:pt x="0" y="2"/>
                        <a:pt x="0" y="2"/>
                      </a:cubicBezTo>
                      <a:cubicBezTo>
                        <a:pt x="11" y="22"/>
                        <a:pt x="11" y="22"/>
                        <a:pt x="11" y="22"/>
                      </a:cubicBezTo>
                      <a:cubicBezTo>
                        <a:pt x="11" y="22"/>
                        <a:pt x="13" y="18"/>
                        <a:pt x="17" y="14"/>
                      </a:cubicBezTo>
                      <a:close/>
                    </a:path>
                  </a:pathLst>
                </a:custGeom>
                <a:solidFill>
                  <a:srgbClr val="F08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6" name="Google Shape;396;p12"/>
                <p:cNvSpPr/>
                <p:nvPr/>
              </p:nvSpPr>
              <p:spPr>
                <a:xfrm>
                  <a:off x="310" y="1560"/>
                  <a:ext cx="1" cy="1"/>
                </a:xfrm>
                <a:custGeom>
                  <a:avLst/>
                  <a:gdLst/>
                  <a:ahLst/>
                  <a:cxnLst/>
                  <a:rect l="l" t="t" r="r" b="b"/>
                  <a:pathLst>
                    <a:path w="1" h="1" extrusionOk="0">
                      <a:moveTo>
                        <a:pt x="0" y="1"/>
                      </a:moveTo>
                      <a:lnTo>
                        <a:pt x="1" y="0"/>
                      </a:lnTo>
                      <a:lnTo>
                        <a:pt x="0" y="0"/>
                      </a:lnTo>
                      <a:lnTo>
                        <a:pt x="0" y="0"/>
                      </a:lnTo>
                      <a:lnTo>
                        <a:pt x="0" y="0"/>
                      </a:lnTo>
                      <a:lnTo>
                        <a:pt x="0" y="0"/>
                      </a:lnTo>
                      <a:lnTo>
                        <a:pt x="0" y="0"/>
                      </a:lnTo>
                      <a:lnTo>
                        <a:pt x="0" y="0"/>
                      </a:lnTo>
                      <a:lnTo>
                        <a:pt x="0" y="0"/>
                      </a:lnTo>
                      <a:lnTo>
                        <a:pt x="0" y="1"/>
                      </a:ln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7" name="Google Shape;397;p12"/>
                <p:cNvSpPr/>
                <p:nvPr/>
              </p:nvSpPr>
              <p:spPr>
                <a:xfrm>
                  <a:off x="353" y="1595"/>
                  <a:ext cx="3" cy="3"/>
                </a:xfrm>
                <a:custGeom>
                  <a:avLst/>
                  <a:gdLst/>
                  <a:ahLst/>
                  <a:cxnLst/>
                  <a:rect l="l" t="t" r="r" b="b"/>
                  <a:pathLst>
                    <a:path w="13" h="15" extrusionOk="0">
                      <a:moveTo>
                        <a:pt x="5" y="6"/>
                      </a:moveTo>
                      <a:cubicBezTo>
                        <a:pt x="2" y="9"/>
                        <a:pt x="0" y="12"/>
                        <a:pt x="0" y="11"/>
                      </a:cubicBezTo>
                      <a:cubicBezTo>
                        <a:pt x="3" y="14"/>
                        <a:pt x="3" y="14"/>
                        <a:pt x="3" y="14"/>
                      </a:cubicBezTo>
                      <a:cubicBezTo>
                        <a:pt x="4" y="15"/>
                        <a:pt x="6" y="12"/>
                        <a:pt x="9" y="9"/>
                      </a:cubicBezTo>
                      <a:cubicBezTo>
                        <a:pt x="11" y="6"/>
                        <a:pt x="13" y="3"/>
                        <a:pt x="13" y="3"/>
                      </a:cubicBezTo>
                      <a:cubicBezTo>
                        <a:pt x="9" y="0"/>
                        <a:pt x="9" y="0"/>
                        <a:pt x="9" y="0"/>
                      </a:cubicBezTo>
                      <a:cubicBezTo>
                        <a:pt x="9" y="0"/>
                        <a:pt x="7" y="3"/>
                        <a:pt x="5" y="6"/>
                      </a:cubicBez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8" name="Google Shape;398;p12"/>
                <p:cNvSpPr/>
                <p:nvPr/>
              </p:nvSpPr>
              <p:spPr>
                <a:xfrm>
                  <a:off x="344" y="1602"/>
                  <a:ext cx="3" cy="3"/>
                </a:xfrm>
                <a:custGeom>
                  <a:avLst/>
                  <a:gdLst/>
                  <a:ahLst/>
                  <a:cxnLst/>
                  <a:rect l="l" t="t" r="r" b="b"/>
                  <a:pathLst>
                    <a:path w="12" h="12" extrusionOk="0">
                      <a:moveTo>
                        <a:pt x="1" y="7"/>
                      </a:moveTo>
                      <a:cubicBezTo>
                        <a:pt x="1" y="10"/>
                        <a:pt x="4" y="12"/>
                        <a:pt x="7" y="12"/>
                      </a:cubicBezTo>
                      <a:cubicBezTo>
                        <a:pt x="10" y="11"/>
                        <a:pt x="12" y="9"/>
                        <a:pt x="12" y="6"/>
                      </a:cubicBezTo>
                      <a:cubicBezTo>
                        <a:pt x="11" y="2"/>
                        <a:pt x="9" y="0"/>
                        <a:pt x="5" y="1"/>
                      </a:cubicBezTo>
                      <a:cubicBezTo>
                        <a:pt x="2" y="1"/>
                        <a:pt x="0" y="4"/>
                        <a:pt x="1" y="7"/>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9" name="Google Shape;399;p12"/>
                <p:cNvSpPr/>
                <p:nvPr/>
              </p:nvSpPr>
              <p:spPr>
                <a:xfrm>
                  <a:off x="344" y="1603"/>
                  <a:ext cx="3" cy="2"/>
                </a:xfrm>
                <a:custGeom>
                  <a:avLst/>
                  <a:gdLst/>
                  <a:ahLst/>
                  <a:cxnLst/>
                  <a:rect l="l" t="t" r="r" b="b"/>
                  <a:pathLst>
                    <a:path w="10" h="10" extrusionOk="0">
                      <a:moveTo>
                        <a:pt x="0" y="6"/>
                      </a:moveTo>
                      <a:cubicBezTo>
                        <a:pt x="1" y="8"/>
                        <a:pt x="3" y="10"/>
                        <a:pt x="6" y="10"/>
                      </a:cubicBezTo>
                      <a:cubicBezTo>
                        <a:pt x="8" y="10"/>
                        <a:pt x="10" y="7"/>
                        <a:pt x="10" y="5"/>
                      </a:cubicBezTo>
                      <a:cubicBezTo>
                        <a:pt x="10" y="2"/>
                        <a:pt x="7" y="0"/>
                        <a:pt x="5" y="0"/>
                      </a:cubicBezTo>
                      <a:cubicBezTo>
                        <a:pt x="2" y="1"/>
                        <a:pt x="0" y="3"/>
                        <a:pt x="0" y="6"/>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0" name="Google Shape;400;p12"/>
                <p:cNvSpPr/>
                <p:nvPr/>
              </p:nvSpPr>
              <p:spPr>
                <a:xfrm>
                  <a:off x="345" y="1603"/>
                  <a:ext cx="1" cy="1"/>
                </a:xfrm>
                <a:custGeom>
                  <a:avLst/>
                  <a:gdLst/>
                  <a:ahLst/>
                  <a:cxnLst/>
                  <a:rect l="l" t="t" r="r" b="b"/>
                  <a:pathLst>
                    <a:path w="2" h="2" extrusionOk="0">
                      <a:moveTo>
                        <a:pt x="0" y="1"/>
                      </a:moveTo>
                      <a:cubicBezTo>
                        <a:pt x="0" y="2"/>
                        <a:pt x="1" y="2"/>
                        <a:pt x="1" y="2"/>
                      </a:cubicBezTo>
                      <a:cubicBezTo>
                        <a:pt x="2" y="2"/>
                        <a:pt x="2" y="1"/>
                        <a:pt x="2" y="1"/>
                      </a:cubicBezTo>
                      <a:cubicBezTo>
                        <a:pt x="2" y="1"/>
                        <a:pt x="1" y="0"/>
                        <a:pt x="1" y="0"/>
                      </a:cubicBezTo>
                      <a:cubicBezTo>
                        <a:pt x="1" y="1"/>
                        <a:pt x="0" y="1"/>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1" name="Google Shape;401;p12"/>
                <p:cNvSpPr/>
                <p:nvPr/>
              </p:nvSpPr>
              <p:spPr>
                <a:xfrm>
                  <a:off x="346" y="1603"/>
                  <a:ext cx="0" cy="1"/>
                </a:xfrm>
                <a:custGeom>
                  <a:avLst/>
                  <a:gdLst/>
                  <a:ahLst/>
                  <a:cxnLst/>
                  <a:rect l="l" t="t" r="r" b="b"/>
                  <a:pathLst>
                    <a:path w="2" h="2" extrusionOk="0">
                      <a:moveTo>
                        <a:pt x="0" y="1"/>
                      </a:moveTo>
                      <a:cubicBezTo>
                        <a:pt x="0" y="2"/>
                        <a:pt x="0" y="2"/>
                        <a:pt x="0" y="2"/>
                      </a:cubicBezTo>
                      <a:cubicBezTo>
                        <a:pt x="0" y="2"/>
                        <a:pt x="0" y="1"/>
                        <a:pt x="0" y="1"/>
                      </a:cubicBezTo>
                      <a:cubicBezTo>
                        <a:pt x="0" y="1"/>
                        <a:pt x="0" y="0"/>
                        <a:pt x="0" y="0"/>
                      </a:cubicBezTo>
                      <a:cubicBezTo>
                        <a:pt x="0" y="0"/>
                        <a:pt x="0" y="1"/>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2" name="Google Shape;402;p12"/>
                <p:cNvSpPr/>
                <p:nvPr/>
              </p:nvSpPr>
              <p:spPr>
                <a:xfrm>
                  <a:off x="345" y="1604"/>
                  <a:ext cx="1" cy="0"/>
                </a:xfrm>
                <a:custGeom>
                  <a:avLst/>
                  <a:gdLst/>
                  <a:ahLst/>
                  <a:cxnLst/>
                  <a:rect l="l" t="t" r="r" b="b"/>
                  <a:pathLst>
                    <a:path w="2" h="2" extrusionOk="0">
                      <a:moveTo>
                        <a:pt x="1" y="0"/>
                      </a:moveTo>
                      <a:cubicBezTo>
                        <a:pt x="1" y="0"/>
                        <a:pt x="1" y="0"/>
                        <a:pt x="1" y="0"/>
                      </a:cubicBezTo>
                      <a:cubicBezTo>
                        <a:pt x="2" y="0"/>
                        <a:pt x="2" y="0"/>
                        <a:pt x="2" y="0"/>
                      </a:cubicBezTo>
                      <a:cubicBezTo>
                        <a:pt x="2" y="0"/>
                        <a:pt x="1" y="0"/>
                        <a:pt x="1" y="0"/>
                      </a:cubicBezTo>
                      <a:cubicBezTo>
                        <a:pt x="1" y="0"/>
                        <a:pt x="0" y="0"/>
                        <a:pt x="1"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3" name="Google Shape;403;p12"/>
                <p:cNvSpPr/>
                <p:nvPr/>
              </p:nvSpPr>
              <p:spPr>
                <a:xfrm>
                  <a:off x="346" y="1604"/>
                  <a:ext cx="0" cy="0"/>
                </a:xfrm>
                <a:custGeom>
                  <a:avLst/>
                  <a:gdLst/>
                  <a:ahLst/>
                  <a:cxnLst/>
                  <a:rect l="l" t="t" r="r" b="b"/>
                  <a:pathLst>
                    <a:path w="2" h="2" extrusionOk="0">
                      <a:moveTo>
                        <a:pt x="0" y="0"/>
                      </a:moveTo>
                      <a:cubicBezTo>
                        <a:pt x="0" y="0"/>
                        <a:pt x="0" y="0"/>
                        <a:pt x="0" y="0"/>
                      </a:cubicBezTo>
                      <a:cubicBezTo>
                        <a:pt x="0" y="0"/>
                        <a:pt x="0" y="0"/>
                        <a:pt x="0" y="0"/>
                      </a:cubicBezTo>
                      <a:cubicBezTo>
                        <a:pt x="0" y="0"/>
                        <a:pt x="0" y="0"/>
                        <a:pt x="0"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4" name="Google Shape;404;p12"/>
                <p:cNvSpPr/>
                <p:nvPr/>
              </p:nvSpPr>
              <p:spPr>
                <a:xfrm>
                  <a:off x="345" y="1604"/>
                  <a:ext cx="1" cy="0"/>
                </a:xfrm>
                <a:custGeom>
                  <a:avLst/>
                  <a:gdLst/>
                  <a:ahLst/>
                  <a:cxnLst/>
                  <a:rect l="l" t="t" r="r" b="b"/>
                  <a:pathLst>
                    <a:path w="1" h="120000" extrusionOk="0">
                      <a:moveTo>
                        <a:pt x="0" y="0"/>
                      </a:moveTo>
                      <a:lnTo>
                        <a:pt x="0" y="0"/>
                      </a:lnTo>
                      <a:lnTo>
                        <a:pt x="0" y="0"/>
                      </a:lnTo>
                      <a:lnTo>
                        <a:pt x="1" y="0"/>
                      </a:lnTo>
                      <a:lnTo>
                        <a:pt x="1" y="0"/>
                      </a:lnTo>
                      <a:lnTo>
                        <a:pt x="1" y="0"/>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5" name="Google Shape;405;p12"/>
                <p:cNvSpPr/>
                <p:nvPr/>
              </p:nvSpPr>
              <p:spPr>
                <a:xfrm>
                  <a:off x="345" y="1604"/>
                  <a:ext cx="1" cy="0"/>
                </a:xfrm>
                <a:custGeom>
                  <a:avLst/>
                  <a:gdLst/>
                  <a:ahLst/>
                  <a:cxnLst/>
                  <a:rect l="l" t="t" r="r" b="b"/>
                  <a:pathLst>
                    <a:path w="1" h="120000" extrusionOk="0">
                      <a:moveTo>
                        <a:pt x="1" y="0"/>
                      </a:moveTo>
                      <a:lnTo>
                        <a:pt x="1" y="0"/>
                      </a:lnTo>
                      <a:lnTo>
                        <a:pt x="1" y="0"/>
                      </a:lnTo>
                      <a:lnTo>
                        <a:pt x="1" y="0"/>
                      </a:lnTo>
                      <a:lnTo>
                        <a:pt x="0" y="0"/>
                      </a:lnTo>
                      <a:lnTo>
                        <a:pt x="0" y="0"/>
                      </a:lnTo>
                      <a:lnTo>
                        <a:pt x="1" y="0"/>
                      </a:lnTo>
                      <a:lnTo>
                        <a:pt x="1"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6" name="Google Shape;406;p12"/>
                <p:cNvSpPr/>
                <p:nvPr/>
              </p:nvSpPr>
              <p:spPr>
                <a:xfrm>
                  <a:off x="194" y="1586"/>
                  <a:ext cx="23" cy="12"/>
                </a:xfrm>
                <a:custGeom>
                  <a:avLst/>
                  <a:gdLst/>
                  <a:ahLst/>
                  <a:cxnLst/>
                  <a:rect l="l" t="t" r="r" b="b"/>
                  <a:pathLst>
                    <a:path w="98" h="53" extrusionOk="0">
                      <a:moveTo>
                        <a:pt x="24" y="3"/>
                      </a:moveTo>
                      <a:cubicBezTo>
                        <a:pt x="24" y="3"/>
                        <a:pt x="0" y="0"/>
                        <a:pt x="10" y="16"/>
                      </a:cubicBezTo>
                      <a:cubicBezTo>
                        <a:pt x="21" y="32"/>
                        <a:pt x="98" y="53"/>
                        <a:pt x="98" y="53"/>
                      </a:cubicBezTo>
                      <a:cubicBezTo>
                        <a:pt x="98" y="53"/>
                        <a:pt x="87" y="25"/>
                        <a:pt x="24" y="3"/>
                      </a:cubicBezTo>
                      <a:close/>
                    </a:path>
                  </a:pathLst>
                </a:custGeom>
                <a:solidFill>
                  <a:srgbClr val="DDE8E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7" name="Google Shape;407;p12"/>
                <p:cNvSpPr/>
                <p:nvPr/>
              </p:nvSpPr>
              <p:spPr>
                <a:xfrm>
                  <a:off x="188" y="1592"/>
                  <a:ext cx="28" cy="17"/>
                </a:xfrm>
                <a:custGeom>
                  <a:avLst/>
                  <a:gdLst/>
                  <a:ahLst/>
                  <a:cxnLst/>
                  <a:rect l="l" t="t" r="r" b="b"/>
                  <a:pathLst>
                    <a:path w="119" h="71" extrusionOk="0">
                      <a:moveTo>
                        <a:pt x="107" y="52"/>
                      </a:moveTo>
                      <a:cubicBezTo>
                        <a:pt x="95" y="38"/>
                        <a:pt x="71" y="19"/>
                        <a:pt x="27" y="1"/>
                      </a:cubicBezTo>
                      <a:cubicBezTo>
                        <a:pt x="27" y="1"/>
                        <a:pt x="24" y="0"/>
                        <a:pt x="21" y="0"/>
                      </a:cubicBezTo>
                      <a:cubicBezTo>
                        <a:pt x="12" y="0"/>
                        <a:pt x="0" y="1"/>
                        <a:pt x="8" y="16"/>
                      </a:cubicBezTo>
                      <a:cubicBezTo>
                        <a:pt x="9" y="17"/>
                        <a:pt x="9" y="18"/>
                        <a:pt x="10" y="19"/>
                      </a:cubicBezTo>
                      <a:cubicBezTo>
                        <a:pt x="21" y="33"/>
                        <a:pt x="63" y="50"/>
                        <a:pt x="91" y="61"/>
                      </a:cubicBezTo>
                      <a:cubicBezTo>
                        <a:pt x="107" y="67"/>
                        <a:pt x="119" y="71"/>
                        <a:pt x="119" y="71"/>
                      </a:cubicBezTo>
                      <a:cubicBezTo>
                        <a:pt x="119" y="71"/>
                        <a:pt x="117" y="63"/>
                        <a:pt x="107" y="52"/>
                      </a:cubicBezTo>
                      <a:close/>
                    </a:path>
                  </a:pathLst>
                </a:custGeom>
                <a:solidFill>
                  <a:srgbClr val="DDE8E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8" name="Google Shape;408;p12"/>
                <p:cNvSpPr/>
                <p:nvPr/>
              </p:nvSpPr>
              <p:spPr>
                <a:xfrm>
                  <a:off x="191" y="1587"/>
                  <a:ext cx="26" cy="20"/>
                </a:xfrm>
                <a:custGeom>
                  <a:avLst/>
                  <a:gdLst/>
                  <a:ahLst/>
                  <a:cxnLst/>
                  <a:rect l="l" t="t" r="r" b="b"/>
                  <a:pathLst>
                    <a:path w="112" h="84" extrusionOk="0">
                      <a:moveTo>
                        <a:pt x="4" y="43"/>
                      </a:moveTo>
                      <a:cubicBezTo>
                        <a:pt x="4" y="43"/>
                        <a:pt x="5" y="44"/>
                        <a:pt x="5" y="44"/>
                      </a:cubicBezTo>
                      <a:cubicBezTo>
                        <a:pt x="6" y="44"/>
                        <a:pt x="6" y="45"/>
                        <a:pt x="6" y="45"/>
                      </a:cubicBezTo>
                      <a:cubicBezTo>
                        <a:pt x="7" y="45"/>
                        <a:pt x="8" y="46"/>
                        <a:pt x="8" y="46"/>
                      </a:cubicBezTo>
                      <a:cubicBezTo>
                        <a:pt x="9" y="47"/>
                        <a:pt x="9" y="47"/>
                        <a:pt x="9" y="47"/>
                      </a:cubicBezTo>
                      <a:cubicBezTo>
                        <a:pt x="10" y="47"/>
                        <a:pt x="10" y="48"/>
                        <a:pt x="11" y="48"/>
                      </a:cubicBezTo>
                      <a:cubicBezTo>
                        <a:pt x="13" y="49"/>
                        <a:pt x="15" y="50"/>
                        <a:pt x="17" y="52"/>
                      </a:cubicBezTo>
                      <a:cubicBezTo>
                        <a:pt x="17" y="52"/>
                        <a:pt x="17" y="52"/>
                        <a:pt x="17" y="52"/>
                      </a:cubicBezTo>
                      <a:cubicBezTo>
                        <a:pt x="35" y="62"/>
                        <a:pt x="61" y="73"/>
                        <a:pt x="81" y="81"/>
                      </a:cubicBezTo>
                      <a:cubicBezTo>
                        <a:pt x="81" y="81"/>
                        <a:pt x="81" y="81"/>
                        <a:pt x="81" y="81"/>
                      </a:cubicBezTo>
                      <a:cubicBezTo>
                        <a:pt x="83" y="81"/>
                        <a:pt x="83" y="81"/>
                        <a:pt x="84" y="82"/>
                      </a:cubicBezTo>
                      <a:cubicBezTo>
                        <a:pt x="86" y="83"/>
                        <a:pt x="88" y="83"/>
                        <a:pt x="90" y="84"/>
                      </a:cubicBezTo>
                      <a:cubicBezTo>
                        <a:pt x="97" y="72"/>
                        <a:pt x="97" y="72"/>
                        <a:pt x="97" y="72"/>
                      </a:cubicBezTo>
                      <a:cubicBezTo>
                        <a:pt x="112" y="46"/>
                        <a:pt x="112" y="46"/>
                        <a:pt x="112" y="46"/>
                      </a:cubicBezTo>
                      <a:cubicBezTo>
                        <a:pt x="112" y="46"/>
                        <a:pt x="93" y="41"/>
                        <a:pt x="72" y="33"/>
                      </a:cubicBezTo>
                      <a:cubicBezTo>
                        <a:pt x="52" y="26"/>
                        <a:pt x="30" y="17"/>
                        <a:pt x="24" y="9"/>
                      </a:cubicBezTo>
                      <a:cubicBezTo>
                        <a:pt x="22" y="5"/>
                        <a:pt x="21" y="2"/>
                        <a:pt x="22" y="0"/>
                      </a:cubicBezTo>
                      <a:cubicBezTo>
                        <a:pt x="11" y="20"/>
                        <a:pt x="11" y="20"/>
                        <a:pt x="11" y="20"/>
                      </a:cubicBezTo>
                      <a:cubicBezTo>
                        <a:pt x="5" y="29"/>
                        <a:pt x="5" y="29"/>
                        <a:pt x="5" y="29"/>
                      </a:cubicBezTo>
                      <a:cubicBezTo>
                        <a:pt x="0" y="39"/>
                        <a:pt x="0" y="39"/>
                        <a:pt x="0" y="39"/>
                      </a:cubicBezTo>
                      <a:cubicBezTo>
                        <a:pt x="1" y="40"/>
                        <a:pt x="2" y="41"/>
                        <a:pt x="3" y="42"/>
                      </a:cubicBezTo>
                      <a:cubicBezTo>
                        <a:pt x="3" y="42"/>
                        <a:pt x="4" y="43"/>
                        <a:pt x="4" y="4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9" name="Google Shape;409;p12"/>
                <p:cNvSpPr/>
                <p:nvPr/>
              </p:nvSpPr>
              <p:spPr>
                <a:xfrm>
                  <a:off x="206" y="1613"/>
                  <a:ext cx="6" cy="3"/>
                </a:xfrm>
                <a:custGeom>
                  <a:avLst/>
                  <a:gdLst/>
                  <a:ahLst/>
                  <a:cxnLst/>
                  <a:rect l="l" t="t" r="r" b="b"/>
                  <a:pathLst>
                    <a:path w="28" h="14" extrusionOk="0">
                      <a:moveTo>
                        <a:pt x="28" y="10"/>
                      </a:moveTo>
                      <a:cubicBezTo>
                        <a:pt x="28" y="10"/>
                        <a:pt x="19" y="0"/>
                        <a:pt x="0" y="1"/>
                      </a:cubicBezTo>
                      <a:cubicBezTo>
                        <a:pt x="0" y="1"/>
                        <a:pt x="5" y="14"/>
                        <a:pt x="28" y="10"/>
                      </a:cubicBezTo>
                      <a:close/>
                      <a:moveTo>
                        <a:pt x="6" y="4"/>
                      </a:moveTo>
                      <a:cubicBezTo>
                        <a:pt x="12" y="4"/>
                        <a:pt x="17" y="6"/>
                        <a:pt x="20" y="8"/>
                      </a:cubicBezTo>
                      <a:cubicBezTo>
                        <a:pt x="13" y="8"/>
                        <a:pt x="9" y="6"/>
                        <a:pt x="6" y="4"/>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0" name="Google Shape;410;p12"/>
                <p:cNvSpPr/>
                <p:nvPr/>
              </p:nvSpPr>
              <p:spPr>
                <a:xfrm>
                  <a:off x="204" y="1617"/>
                  <a:ext cx="6" cy="4"/>
                </a:xfrm>
                <a:custGeom>
                  <a:avLst/>
                  <a:gdLst/>
                  <a:ahLst/>
                  <a:cxnLst/>
                  <a:rect l="l" t="t" r="r" b="b"/>
                  <a:pathLst>
                    <a:path w="28" h="14" extrusionOk="0">
                      <a:moveTo>
                        <a:pt x="28" y="10"/>
                      </a:moveTo>
                      <a:cubicBezTo>
                        <a:pt x="28" y="10"/>
                        <a:pt x="20" y="0"/>
                        <a:pt x="0" y="1"/>
                      </a:cubicBezTo>
                      <a:cubicBezTo>
                        <a:pt x="0" y="1"/>
                        <a:pt x="5" y="14"/>
                        <a:pt x="28" y="10"/>
                      </a:cubicBezTo>
                      <a:close/>
                      <a:moveTo>
                        <a:pt x="6" y="4"/>
                      </a:moveTo>
                      <a:cubicBezTo>
                        <a:pt x="13" y="5"/>
                        <a:pt x="17" y="6"/>
                        <a:pt x="20" y="8"/>
                      </a:cubicBezTo>
                      <a:cubicBezTo>
                        <a:pt x="13" y="8"/>
                        <a:pt x="9" y="6"/>
                        <a:pt x="6" y="4"/>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1" name="Google Shape;411;p12"/>
                <p:cNvSpPr/>
                <p:nvPr/>
              </p:nvSpPr>
              <p:spPr>
                <a:xfrm>
                  <a:off x="202" y="1622"/>
                  <a:ext cx="7" cy="3"/>
                </a:xfrm>
                <a:custGeom>
                  <a:avLst/>
                  <a:gdLst/>
                  <a:ahLst/>
                  <a:cxnLst/>
                  <a:rect l="l" t="t" r="r" b="b"/>
                  <a:pathLst>
                    <a:path w="28" h="14" extrusionOk="0">
                      <a:moveTo>
                        <a:pt x="28" y="10"/>
                      </a:moveTo>
                      <a:cubicBezTo>
                        <a:pt x="28" y="10"/>
                        <a:pt x="20" y="0"/>
                        <a:pt x="0" y="1"/>
                      </a:cubicBezTo>
                      <a:cubicBezTo>
                        <a:pt x="0" y="1"/>
                        <a:pt x="5" y="14"/>
                        <a:pt x="28" y="10"/>
                      </a:cubicBezTo>
                      <a:close/>
                      <a:moveTo>
                        <a:pt x="7" y="4"/>
                      </a:moveTo>
                      <a:cubicBezTo>
                        <a:pt x="13" y="4"/>
                        <a:pt x="17" y="6"/>
                        <a:pt x="20" y="7"/>
                      </a:cubicBezTo>
                      <a:cubicBezTo>
                        <a:pt x="13" y="8"/>
                        <a:pt x="9" y="6"/>
                        <a:pt x="7" y="4"/>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2" name="Google Shape;412;p12"/>
                <p:cNvSpPr/>
                <p:nvPr/>
              </p:nvSpPr>
              <p:spPr>
                <a:xfrm>
                  <a:off x="207" y="1612"/>
                  <a:ext cx="4" cy="5"/>
                </a:xfrm>
                <a:custGeom>
                  <a:avLst/>
                  <a:gdLst/>
                  <a:ahLst/>
                  <a:cxnLst/>
                  <a:rect l="l" t="t" r="r" b="b"/>
                  <a:pathLst>
                    <a:path w="20" h="20" extrusionOk="0">
                      <a:moveTo>
                        <a:pt x="2" y="14"/>
                      </a:moveTo>
                      <a:cubicBezTo>
                        <a:pt x="4" y="18"/>
                        <a:pt x="9" y="20"/>
                        <a:pt x="14" y="19"/>
                      </a:cubicBezTo>
                      <a:cubicBezTo>
                        <a:pt x="18" y="17"/>
                        <a:pt x="20" y="12"/>
                        <a:pt x="19" y="7"/>
                      </a:cubicBezTo>
                      <a:cubicBezTo>
                        <a:pt x="17" y="3"/>
                        <a:pt x="12" y="0"/>
                        <a:pt x="7" y="2"/>
                      </a:cubicBezTo>
                      <a:cubicBezTo>
                        <a:pt x="3" y="4"/>
                        <a:pt x="0" y="9"/>
                        <a:pt x="2" y="14"/>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3" name="Google Shape;413;p12"/>
                <p:cNvSpPr/>
                <p:nvPr/>
              </p:nvSpPr>
              <p:spPr>
                <a:xfrm>
                  <a:off x="207" y="1613"/>
                  <a:ext cx="4" cy="4"/>
                </a:xfrm>
                <a:custGeom>
                  <a:avLst/>
                  <a:gdLst/>
                  <a:ahLst/>
                  <a:cxnLst/>
                  <a:rect l="l" t="t" r="r" b="b"/>
                  <a:pathLst>
                    <a:path w="17" h="17" extrusionOk="0">
                      <a:moveTo>
                        <a:pt x="1" y="11"/>
                      </a:moveTo>
                      <a:cubicBezTo>
                        <a:pt x="3" y="15"/>
                        <a:pt x="7" y="17"/>
                        <a:pt x="11" y="15"/>
                      </a:cubicBezTo>
                      <a:cubicBezTo>
                        <a:pt x="15" y="14"/>
                        <a:pt x="17" y="10"/>
                        <a:pt x="15" y="6"/>
                      </a:cubicBezTo>
                      <a:cubicBezTo>
                        <a:pt x="14" y="2"/>
                        <a:pt x="10" y="0"/>
                        <a:pt x="6" y="1"/>
                      </a:cubicBezTo>
                      <a:cubicBezTo>
                        <a:pt x="2" y="3"/>
                        <a:pt x="0" y="7"/>
                        <a:pt x="1" y="11"/>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4" name="Google Shape;414;p12"/>
                <p:cNvSpPr/>
                <p:nvPr/>
              </p:nvSpPr>
              <p:spPr>
                <a:xfrm>
                  <a:off x="208" y="1614"/>
                  <a:ext cx="1" cy="1"/>
                </a:xfrm>
                <a:custGeom>
                  <a:avLst/>
                  <a:gdLst/>
                  <a:ahLst/>
                  <a:cxnLst/>
                  <a:rect l="l" t="t" r="r" b="b"/>
                  <a:pathLst>
                    <a:path w="3" h="3" extrusionOk="0">
                      <a:moveTo>
                        <a:pt x="1" y="2"/>
                      </a:moveTo>
                      <a:cubicBezTo>
                        <a:pt x="1" y="2"/>
                        <a:pt x="1" y="3"/>
                        <a:pt x="2" y="2"/>
                      </a:cubicBezTo>
                      <a:cubicBezTo>
                        <a:pt x="2" y="2"/>
                        <a:pt x="3" y="2"/>
                        <a:pt x="3" y="1"/>
                      </a:cubicBezTo>
                      <a:cubicBezTo>
                        <a:pt x="2" y="0"/>
                        <a:pt x="2" y="0"/>
                        <a:pt x="1" y="0"/>
                      </a:cubicBezTo>
                      <a:cubicBezTo>
                        <a:pt x="1" y="1"/>
                        <a:pt x="0" y="1"/>
                        <a:pt x="1"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5" name="Google Shape;415;p12"/>
                <p:cNvSpPr/>
                <p:nvPr/>
              </p:nvSpPr>
              <p:spPr>
                <a:xfrm>
                  <a:off x="209" y="1614"/>
                  <a:ext cx="1" cy="1"/>
                </a:xfrm>
                <a:custGeom>
                  <a:avLst/>
                  <a:gdLst/>
                  <a:ahLst/>
                  <a:cxnLst/>
                  <a:rect l="l" t="t" r="r" b="b"/>
                  <a:pathLst>
                    <a:path w="3" h="3" extrusionOk="0">
                      <a:moveTo>
                        <a:pt x="0" y="2"/>
                      </a:moveTo>
                      <a:cubicBezTo>
                        <a:pt x="1" y="2"/>
                        <a:pt x="1" y="3"/>
                        <a:pt x="2" y="2"/>
                      </a:cubicBezTo>
                      <a:cubicBezTo>
                        <a:pt x="2" y="2"/>
                        <a:pt x="3" y="2"/>
                        <a:pt x="2" y="1"/>
                      </a:cubicBezTo>
                      <a:cubicBezTo>
                        <a:pt x="2" y="1"/>
                        <a:pt x="2" y="0"/>
                        <a:pt x="1" y="0"/>
                      </a:cubicBezTo>
                      <a:cubicBezTo>
                        <a:pt x="1" y="1"/>
                        <a:pt x="0" y="1"/>
                        <a:pt x="0"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6" name="Google Shape;416;p12"/>
                <p:cNvSpPr/>
                <p:nvPr/>
              </p:nvSpPr>
              <p:spPr>
                <a:xfrm>
                  <a:off x="209" y="1615"/>
                  <a:ext cx="0" cy="0"/>
                </a:xfrm>
                <a:custGeom>
                  <a:avLst/>
                  <a:gdLst/>
                  <a:ahLst/>
                  <a:cxnLst/>
                  <a:rect l="l" t="t" r="r" b="b"/>
                  <a:pathLst>
                    <a:path w="3" h="3" extrusionOk="0">
                      <a:moveTo>
                        <a:pt x="0" y="0"/>
                      </a:moveTo>
                      <a:cubicBezTo>
                        <a:pt x="0" y="0"/>
                        <a:pt x="0" y="0"/>
                        <a:pt x="0" y="0"/>
                      </a:cubicBezTo>
                      <a:cubicBezTo>
                        <a:pt x="0" y="0"/>
                        <a:pt x="0" y="0"/>
                        <a:pt x="0" y="0"/>
                      </a:cubicBezTo>
                      <a:cubicBezTo>
                        <a:pt x="0" y="0"/>
                        <a:pt x="0" y="0"/>
                        <a:pt x="0"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7" name="Google Shape;417;p12"/>
                <p:cNvSpPr/>
                <p:nvPr/>
              </p:nvSpPr>
              <p:spPr>
                <a:xfrm>
                  <a:off x="209" y="1615"/>
                  <a:ext cx="1" cy="0"/>
                </a:xfrm>
                <a:custGeom>
                  <a:avLst/>
                  <a:gdLst/>
                  <a:ahLst/>
                  <a:cxnLst/>
                  <a:rect l="l" t="t" r="r" b="b"/>
                  <a:pathLst>
                    <a:path w="3" h="3" extrusionOk="0">
                      <a:moveTo>
                        <a:pt x="0" y="0"/>
                      </a:moveTo>
                      <a:cubicBezTo>
                        <a:pt x="1" y="0"/>
                        <a:pt x="1" y="0"/>
                        <a:pt x="2" y="0"/>
                      </a:cubicBezTo>
                      <a:cubicBezTo>
                        <a:pt x="2" y="0"/>
                        <a:pt x="3" y="0"/>
                        <a:pt x="2" y="0"/>
                      </a:cubicBezTo>
                      <a:cubicBezTo>
                        <a:pt x="2" y="0"/>
                        <a:pt x="2" y="0"/>
                        <a:pt x="1"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8" name="Google Shape;418;p12"/>
                <p:cNvSpPr/>
                <p:nvPr/>
              </p:nvSpPr>
              <p:spPr>
                <a:xfrm>
                  <a:off x="209" y="1614"/>
                  <a:ext cx="1" cy="1"/>
                </a:xfrm>
                <a:custGeom>
                  <a:avLst/>
                  <a:gdLst/>
                  <a:ahLst/>
                  <a:cxnLst/>
                  <a:rect l="l" t="t" r="r" b="b"/>
                  <a:pathLst>
                    <a:path w="1" h="1" extrusionOk="0">
                      <a:moveTo>
                        <a:pt x="0" y="0"/>
                      </a:moveTo>
                      <a:lnTo>
                        <a:pt x="0" y="0"/>
                      </a:lnTo>
                      <a:lnTo>
                        <a:pt x="0" y="0"/>
                      </a:lnTo>
                      <a:lnTo>
                        <a:pt x="0" y="1"/>
                      </a:lnTo>
                      <a:lnTo>
                        <a:pt x="1" y="1"/>
                      </a:lnTo>
                      <a:lnTo>
                        <a:pt x="0" y="1"/>
                      </a:lnTo>
                      <a:lnTo>
                        <a:pt x="0" y="1"/>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9" name="Google Shape;419;p12"/>
                <p:cNvSpPr/>
                <p:nvPr/>
              </p:nvSpPr>
              <p:spPr>
                <a:xfrm>
                  <a:off x="209" y="1614"/>
                  <a:ext cx="0" cy="1"/>
                </a:xfrm>
                <a:custGeom>
                  <a:avLst/>
                  <a:gdLst/>
                  <a:ahLst/>
                  <a:cxnLst/>
                  <a:rect l="l" t="t" r="r" b="b"/>
                  <a:pathLst>
                    <a:path w="120000" h="1" extrusionOk="0">
                      <a:moveTo>
                        <a:pt x="0" y="0"/>
                      </a:moveTo>
                      <a:lnTo>
                        <a:pt x="0" y="0"/>
                      </a:lnTo>
                      <a:lnTo>
                        <a:pt x="0" y="0"/>
                      </a:lnTo>
                      <a:lnTo>
                        <a:pt x="0" y="1"/>
                      </a:lnTo>
                      <a:lnTo>
                        <a:pt x="0" y="1"/>
                      </a:lnTo>
                      <a:lnTo>
                        <a:pt x="0" y="1"/>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0" name="Google Shape;420;p12"/>
                <p:cNvSpPr/>
                <p:nvPr/>
              </p:nvSpPr>
              <p:spPr>
                <a:xfrm>
                  <a:off x="205" y="1617"/>
                  <a:ext cx="4" cy="4"/>
                </a:xfrm>
                <a:custGeom>
                  <a:avLst/>
                  <a:gdLst/>
                  <a:ahLst/>
                  <a:cxnLst/>
                  <a:rect l="l" t="t" r="r" b="b"/>
                  <a:pathLst>
                    <a:path w="20" h="19" extrusionOk="0">
                      <a:moveTo>
                        <a:pt x="1" y="13"/>
                      </a:moveTo>
                      <a:cubicBezTo>
                        <a:pt x="3" y="17"/>
                        <a:pt x="8" y="19"/>
                        <a:pt x="13" y="18"/>
                      </a:cubicBezTo>
                      <a:cubicBezTo>
                        <a:pt x="17" y="16"/>
                        <a:pt x="20" y="11"/>
                        <a:pt x="18" y="6"/>
                      </a:cubicBezTo>
                      <a:cubicBezTo>
                        <a:pt x="16" y="2"/>
                        <a:pt x="11" y="0"/>
                        <a:pt x="6" y="1"/>
                      </a:cubicBezTo>
                      <a:cubicBezTo>
                        <a:pt x="2" y="3"/>
                        <a:pt x="0" y="8"/>
                        <a:pt x="1" y="13"/>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1" name="Google Shape;421;p12"/>
                <p:cNvSpPr/>
                <p:nvPr/>
              </p:nvSpPr>
              <p:spPr>
                <a:xfrm>
                  <a:off x="205" y="1617"/>
                  <a:ext cx="4" cy="4"/>
                </a:xfrm>
                <a:custGeom>
                  <a:avLst/>
                  <a:gdLst/>
                  <a:ahLst/>
                  <a:cxnLst/>
                  <a:rect l="l" t="t" r="r" b="b"/>
                  <a:pathLst>
                    <a:path w="17" h="17" extrusionOk="0">
                      <a:moveTo>
                        <a:pt x="2" y="11"/>
                      </a:moveTo>
                      <a:cubicBezTo>
                        <a:pt x="3" y="15"/>
                        <a:pt x="7" y="17"/>
                        <a:pt x="11" y="15"/>
                      </a:cubicBezTo>
                      <a:cubicBezTo>
                        <a:pt x="15" y="14"/>
                        <a:pt x="17" y="10"/>
                        <a:pt x="16" y="6"/>
                      </a:cubicBezTo>
                      <a:cubicBezTo>
                        <a:pt x="14" y="2"/>
                        <a:pt x="10" y="0"/>
                        <a:pt x="6" y="2"/>
                      </a:cubicBezTo>
                      <a:cubicBezTo>
                        <a:pt x="2" y="3"/>
                        <a:pt x="0" y="7"/>
                        <a:pt x="2" y="11"/>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2" name="Google Shape;422;p12"/>
                <p:cNvSpPr/>
                <p:nvPr/>
              </p:nvSpPr>
              <p:spPr>
                <a:xfrm>
                  <a:off x="206" y="1618"/>
                  <a:ext cx="1" cy="1"/>
                </a:xfrm>
                <a:custGeom>
                  <a:avLst/>
                  <a:gdLst/>
                  <a:ahLst/>
                  <a:cxnLst/>
                  <a:rect l="l" t="t" r="r" b="b"/>
                  <a:pathLst>
                    <a:path w="3" h="3" extrusionOk="0">
                      <a:moveTo>
                        <a:pt x="1" y="2"/>
                      </a:moveTo>
                      <a:cubicBezTo>
                        <a:pt x="1" y="2"/>
                        <a:pt x="1" y="3"/>
                        <a:pt x="2" y="2"/>
                      </a:cubicBezTo>
                      <a:cubicBezTo>
                        <a:pt x="3" y="2"/>
                        <a:pt x="3" y="2"/>
                        <a:pt x="3" y="1"/>
                      </a:cubicBezTo>
                      <a:cubicBezTo>
                        <a:pt x="2" y="0"/>
                        <a:pt x="2" y="0"/>
                        <a:pt x="1" y="0"/>
                      </a:cubicBezTo>
                      <a:cubicBezTo>
                        <a:pt x="1" y="1"/>
                        <a:pt x="0" y="1"/>
                        <a:pt x="1"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3" name="Google Shape;423;p12"/>
                <p:cNvSpPr/>
                <p:nvPr/>
              </p:nvSpPr>
              <p:spPr>
                <a:xfrm>
                  <a:off x="207" y="1618"/>
                  <a:ext cx="1" cy="1"/>
                </a:xfrm>
                <a:custGeom>
                  <a:avLst/>
                  <a:gdLst/>
                  <a:ahLst/>
                  <a:cxnLst/>
                  <a:rect l="l" t="t" r="r" b="b"/>
                  <a:pathLst>
                    <a:path w="3" h="3" extrusionOk="0">
                      <a:moveTo>
                        <a:pt x="1" y="2"/>
                      </a:moveTo>
                      <a:cubicBezTo>
                        <a:pt x="1" y="2"/>
                        <a:pt x="1" y="3"/>
                        <a:pt x="2" y="3"/>
                      </a:cubicBezTo>
                      <a:cubicBezTo>
                        <a:pt x="2" y="2"/>
                        <a:pt x="3" y="2"/>
                        <a:pt x="3" y="1"/>
                      </a:cubicBezTo>
                      <a:cubicBezTo>
                        <a:pt x="2" y="1"/>
                        <a:pt x="2" y="0"/>
                        <a:pt x="1" y="1"/>
                      </a:cubicBezTo>
                      <a:cubicBezTo>
                        <a:pt x="1" y="1"/>
                        <a:pt x="0" y="1"/>
                        <a:pt x="1"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4" name="Google Shape;424;p12"/>
                <p:cNvSpPr/>
                <p:nvPr/>
              </p:nvSpPr>
              <p:spPr>
                <a:xfrm>
                  <a:off x="206" y="1619"/>
                  <a:ext cx="1" cy="1"/>
                </a:xfrm>
                <a:custGeom>
                  <a:avLst/>
                  <a:gdLst/>
                  <a:ahLst/>
                  <a:cxnLst/>
                  <a:rect l="l" t="t" r="r" b="b"/>
                  <a:pathLst>
                    <a:path w="3" h="3" extrusionOk="0">
                      <a:moveTo>
                        <a:pt x="1" y="2"/>
                      </a:moveTo>
                      <a:cubicBezTo>
                        <a:pt x="1" y="2"/>
                        <a:pt x="1" y="3"/>
                        <a:pt x="2" y="2"/>
                      </a:cubicBezTo>
                      <a:cubicBezTo>
                        <a:pt x="2" y="2"/>
                        <a:pt x="3" y="2"/>
                        <a:pt x="3" y="1"/>
                      </a:cubicBezTo>
                      <a:cubicBezTo>
                        <a:pt x="2" y="1"/>
                        <a:pt x="2" y="0"/>
                        <a:pt x="1" y="0"/>
                      </a:cubicBezTo>
                      <a:cubicBezTo>
                        <a:pt x="1" y="1"/>
                        <a:pt x="0" y="1"/>
                        <a:pt x="1"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5" name="Google Shape;425;p12"/>
                <p:cNvSpPr/>
                <p:nvPr/>
              </p:nvSpPr>
              <p:spPr>
                <a:xfrm>
                  <a:off x="207" y="1619"/>
                  <a:ext cx="1" cy="0"/>
                </a:xfrm>
                <a:custGeom>
                  <a:avLst/>
                  <a:gdLst/>
                  <a:ahLst/>
                  <a:cxnLst/>
                  <a:rect l="l" t="t" r="r" b="b"/>
                  <a:pathLst>
                    <a:path w="3" h="3" extrusionOk="0">
                      <a:moveTo>
                        <a:pt x="0" y="0"/>
                      </a:moveTo>
                      <a:cubicBezTo>
                        <a:pt x="1" y="0"/>
                        <a:pt x="1" y="0"/>
                        <a:pt x="2" y="0"/>
                      </a:cubicBezTo>
                      <a:cubicBezTo>
                        <a:pt x="2" y="0"/>
                        <a:pt x="3" y="0"/>
                        <a:pt x="2" y="0"/>
                      </a:cubicBezTo>
                      <a:cubicBezTo>
                        <a:pt x="2" y="0"/>
                        <a:pt x="2" y="0"/>
                        <a:pt x="1" y="0"/>
                      </a:cubicBezTo>
                      <a:cubicBezTo>
                        <a:pt x="1"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6" name="Google Shape;426;p12"/>
                <p:cNvSpPr/>
                <p:nvPr/>
              </p:nvSpPr>
              <p:spPr>
                <a:xfrm>
                  <a:off x="206" y="1619"/>
                  <a:ext cx="2" cy="0"/>
                </a:xfrm>
                <a:custGeom>
                  <a:avLst/>
                  <a:gdLst/>
                  <a:ahLst/>
                  <a:cxnLst/>
                  <a:rect l="l" t="t" r="r" b="b"/>
                  <a:pathLst>
                    <a:path w="2" h="120000" extrusionOk="0">
                      <a:moveTo>
                        <a:pt x="0" y="0"/>
                      </a:moveTo>
                      <a:lnTo>
                        <a:pt x="0" y="0"/>
                      </a:lnTo>
                      <a:lnTo>
                        <a:pt x="1" y="0"/>
                      </a:lnTo>
                      <a:lnTo>
                        <a:pt x="1" y="0"/>
                      </a:lnTo>
                      <a:lnTo>
                        <a:pt x="2" y="0"/>
                      </a:lnTo>
                      <a:lnTo>
                        <a:pt x="1" y="0"/>
                      </a:lnTo>
                      <a:lnTo>
                        <a:pt x="1"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7" name="Google Shape;427;p12"/>
                <p:cNvSpPr/>
                <p:nvPr/>
              </p:nvSpPr>
              <p:spPr>
                <a:xfrm>
                  <a:off x="207" y="1618"/>
                  <a:ext cx="0" cy="1"/>
                </a:xfrm>
                <a:custGeom>
                  <a:avLst/>
                  <a:gdLst/>
                  <a:ahLst/>
                  <a:cxnLst/>
                  <a:rect l="l" t="t" r="r" b="b"/>
                  <a:pathLst>
                    <a:path w="120000" h="1" extrusionOk="0">
                      <a:moveTo>
                        <a:pt x="0" y="0"/>
                      </a:moveTo>
                      <a:lnTo>
                        <a:pt x="0" y="0"/>
                      </a:lnTo>
                      <a:lnTo>
                        <a:pt x="0" y="1"/>
                      </a:lnTo>
                      <a:lnTo>
                        <a:pt x="0" y="1"/>
                      </a:lnTo>
                      <a:lnTo>
                        <a:pt x="0" y="1"/>
                      </a:lnTo>
                      <a:lnTo>
                        <a:pt x="0" y="1"/>
                      </a:lnTo>
                      <a:lnTo>
                        <a:pt x="0" y="1"/>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8" name="Google Shape;428;p12"/>
                <p:cNvSpPr/>
                <p:nvPr/>
              </p:nvSpPr>
              <p:spPr>
                <a:xfrm>
                  <a:off x="203" y="1621"/>
                  <a:ext cx="4" cy="5"/>
                </a:xfrm>
                <a:custGeom>
                  <a:avLst/>
                  <a:gdLst/>
                  <a:ahLst/>
                  <a:cxnLst/>
                  <a:rect l="l" t="t" r="r" b="b"/>
                  <a:pathLst>
                    <a:path w="20" h="20" extrusionOk="0">
                      <a:moveTo>
                        <a:pt x="2" y="13"/>
                      </a:moveTo>
                      <a:cubicBezTo>
                        <a:pt x="3" y="17"/>
                        <a:pt x="8" y="20"/>
                        <a:pt x="13" y="18"/>
                      </a:cubicBezTo>
                      <a:cubicBezTo>
                        <a:pt x="17" y="16"/>
                        <a:pt x="20" y="11"/>
                        <a:pt x="18" y="6"/>
                      </a:cubicBezTo>
                      <a:cubicBezTo>
                        <a:pt x="16" y="2"/>
                        <a:pt x="11" y="0"/>
                        <a:pt x="7" y="1"/>
                      </a:cubicBezTo>
                      <a:cubicBezTo>
                        <a:pt x="2" y="3"/>
                        <a:pt x="0" y="8"/>
                        <a:pt x="2" y="13"/>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9" name="Google Shape;429;p12"/>
                <p:cNvSpPr/>
                <p:nvPr/>
              </p:nvSpPr>
              <p:spPr>
                <a:xfrm>
                  <a:off x="203" y="1621"/>
                  <a:ext cx="4" cy="4"/>
                </a:xfrm>
                <a:custGeom>
                  <a:avLst/>
                  <a:gdLst/>
                  <a:ahLst/>
                  <a:cxnLst/>
                  <a:rect l="l" t="t" r="r" b="b"/>
                  <a:pathLst>
                    <a:path w="17" h="17" extrusionOk="0">
                      <a:moveTo>
                        <a:pt x="2" y="11"/>
                      </a:moveTo>
                      <a:cubicBezTo>
                        <a:pt x="3" y="15"/>
                        <a:pt x="8" y="17"/>
                        <a:pt x="11" y="16"/>
                      </a:cubicBezTo>
                      <a:cubicBezTo>
                        <a:pt x="15" y="14"/>
                        <a:pt x="17" y="10"/>
                        <a:pt x="16" y="6"/>
                      </a:cubicBezTo>
                      <a:cubicBezTo>
                        <a:pt x="14" y="2"/>
                        <a:pt x="10" y="0"/>
                        <a:pt x="6" y="2"/>
                      </a:cubicBezTo>
                      <a:cubicBezTo>
                        <a:pt x="2" y="3"/>
                        <a:pt x="0" y="7"/>
                        <a:pt x="2" y="11"/>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0" name="Google Shape;430;p12"/>
                <p:cNvSpPr/>
                <p:nvPr/>
              </p:nvSpPr>
              <p:spPr>
                <a:xfrm>
                  <a:off x="204" y="1623"/>
                  <a:ext cx="1" cy="0"/>
                </a:xfrm>
                <a:custGeom>
                  <a:avLst/>
                  <a:gdLst/>
                  <a:ahLst/>
                  <a:cxnLst/>
                  <a:rect l="l" t="t" r="r" b="b"/>
                  <a:pathLst>
                    <a:path w="2" h="3" extrusionOk="0">
                      <a:moveTo>
                        <a:pt x="0" y="0"/>
                      </a:moveTo>
                      <a:cubicBezTo>
                        <a:pt x="0" y="0"/>
                        <a:pt x="1" y="0"/>
                        <a:pt x="1" y="0"/>
                      </a:cubicBezTo>
                      <a:cubicBezTo>
                        <a:pt x="2" y="0"/>
                        <a:pt x="2" y="0"/>
                        <a:pt x="2" y="0"/>
                      </a:cubicBezTo>
                      <a:cubicBezTo>
                        <a:pt x="2" y="0"/>
                        <a:pt x="1" y="0"/>
                        <a:pt x="0"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1" name="Google Shape;431;p12"/>
                <p:cNvSpPr/>
                <p:nvPr/>
              </p:nvSpPr>
              <p:spPr>
                <a:xfrm>
                  <a:off x="205" y="1622"/>
                  <a:ext cx="0" cy="1"/>
                </a:xfrm>
                <a:custGeom>
                  <a:avLst/>
                  <a:gdLst/>
                  <a:ahLst/>
                  <a:cxnLst/>
                  <a:rect l="l" t="t" r="r" b="b"/>
                  <a:pathLst>
                    <a:path w="2" h="3" extrusionOk="0">
                      <a:moveTo>
                        <a:pt x="0" y="2"/>
                      </a:moveTo>
                      <a:cubicBezTo>
                        <a:pt x="0" y="3"/>
                        <a:pt x="0" y="3"/>
                        <a:pt x="0" y="3"/>
                      </a:cubicBezTo>
                      <a:cubicBezTo>
                        <a:pt x="0" y="2"/>
                        <a:pt x="0" y="2"/>
                        <a:pt x="0" y="1"/>
                      </a:cubicBezTo>
                      <a:cubicBezTo>
                        <a:pt x="0" y="1"/>
                        <a:pt x="0" y="0"/>
                        <a:pt x="0" y="1"/>
                      </a:cubicBezTo>
                      <a:cubicBezTo>
                        <a:pt x="0" y="1"/>
                        <a:pt x="0" y="1"/>
                        <a:pt x="0"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2" name="Google Shape;432;p12"/>
                <p:cNvSpPr/>
                <p:nvPr/>
              </p:nvSpPr>
              <p:spPr>
                <a:xfrm>
                  <a:off x="205" y="1623"/>
                  <a:ext cx="0" cy="1"/>
                </a:xfrm>
                <a:custGeom>
                  <a:avLst/>
                  <a:gdLst/>
                  <a:ahLst/>
                  <a:cxnLst/>
                  <a:rect l="l" t="t" r="r" b="b"/>
                  <a:pathLst>
                    <a:path w="2" h="3" extrusionOk="0">
                      <a:moveTo>
                        <a:pt x="0" y="2"/>
                      </a:moveTo>
                      <a:cubicBezTo>
                        <a:pt x="0" y="2"/>
                        <a:pt x="0" y="3"/>
                        <a:pt x="0" y="3"/>
                      </a:cubicBezTo>
                      <a:cubicBezTo>
                        <a:pt x="0" y="2"/>
                        <a:pt x="0" y="2"/>
                        <a:pt x="0" y="1"/>
                      </a:cubicBezTo>
                      <a:cubicBezTo>
                        <a:pt x="0" y="1"/>
                        <a:pt x="0" y="0"/>
                        <a:pt x="0" y="1"/>
                      </a:cubicBezTo>
                      <a:cubicBezTo>
                        <a:pt x="0" y="1"/>
                        <a:pt x="0" y="1"/>
                        <a:pt x="0"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3" name="Google Shape;433;p12"/>
                <p:cNvSpPr/>
                <p:nvPr/>
              </p:nvSpPr>
              <p:spPr>
                <a:xfrm>
                  <a:off x="205" y="1623"/>
                  <a:ext cx="1" cy="1"/>
                </a:xfrm>
                <a:custGeom>
                  <a:avLst/>
                  <a:gdLst/>
                  <a:ahLst/>
                  <a:cxnLst/>
                  <a:rect l="l" t="t" r="r" b="b"/>
                  <a:pathLst>
                    <a:path w="2" h="2" extrusionOk="0">
                      <a:moveTo>
                        <a:pt x="0" y="1"/>
                      </a:moveTo>
                      <a:cubicBezTo>
                        <a:pt x="0" y="2"/>
                        <a:pt x="1" y="2"/>
                        <a:pt x="1" y="2"/>
                      </a:cubicBezTo>
                      <a:cubicBezTo>
                        <a:pt x="2" y="1"/>
                        <a:pt x="2" y="1"/>
                        <a:pt x="2" y="0"/>
                      </a:cubicBezTo>
                      <a:cubicBezTo>
                        <a:pt x="1" y="0"/>
                        <a:pt x="1" y="0"/>
                        <a:pt x="0" y="0"/>
                      </a:cubicBezTo>
                      <a:cubicBezTo>
                        <a:pt x="0" y="0"/>
                        <a:pt x="0" y="1"/>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4" name="Google Shape;434;p12"/>
                <p:cNvSpPr/>
                <p:nvPr/>
              </p:nvSpPr>
              <p:spPr>
                <a:xfrm>
                  <a:off x="205" y="1623"/>
                  <a:ext cx="0" cy="0"/>
                </a:xfrm>
                <a:custGeom>
                  <a:avLst/>
                  <a:gdLst/>
                  <a:ahLst/>
                  <a:cxnLst/>
                  <a:rect l="l" t="t" r="r" b="b"/>
                  <a:pathLst>
                    <a:path w="120000" h="120000" extrusionOk="0">
                      <a:moveTo>
                        <a:pt x="0" y="0"/>
                      </a:moveTo>
                      <a:lnTo>
                        <a:pt x="0" y="0"/>
                      </a:lnTo>
                      <a:lnTo>
                        <a:pt x="0" y="0"/>
                      </a:lnTo>
                      <a:lnTo>
                        <a:pt x="0" y="0"/>
                      </a:lnTo>
                      <a:lnTo>
                        <a:pt x="0" y="0"/>
                      </a:lnTo>
                      <a:lnTo>
                        <a:pt x="0" y="0"/>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5" name="Google Shape;435;p12"/>
                <p:cNvSpPr/>
                <p:nvPr/>
              </p:nvSpPr>
              <p:spPr>
                <a:xfrm>
                  <a:off x="205" y="1623"/>
                  <a:ext cx="0" cy="1"/>
                </a:xfrm>
                <a:custGeom>
                  <a:avLst/>
                  <a:gdLst/>
                  <a:ahLst/>
                  <a:cxnLst/>
                  <a:rect l="l" t="t" r="r" b="b"/>
                  <a:pathLst>
                    <a:path w="120000" h="1" extrusionOk="0">
                      <a:moveTo>
                        <a:pt x="0" y="0"/>
                      </a:moveTo>
                      <a:lnTo>
                        <a:pt x="0" y="0"/>
                      </a:lnTo>
                      <a:lnTo>
                        <a:pt x="0" y="0"/>
                      </a:lnTo>
                      <a:lnTo>
                        <a:pt x="0" y="0"/>
                      </a:lnTo>
                      <a:lnTo>
                        <a:pt x="0" y="1"/>
                      </a:lnTo>
                      <a:lnTo>
                        <a:pt x="0" y="0"/>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6" name="Google Shape;436;p12"/>
                <p:cNvSpPr/>
                <p:nvPr/>
              </p:nvSpPr>
              <p:spPr>
                <a:xfrm>
                  <a:off x="210" y="1600"/>
                  <a:ext cx="4" cy="2"/>
                </a:xfrm>
                <a:custGeom>
                  <a:avLst/>
                  <a:gdLst/>
                  <a:ahLst/>
                  <a:cxnLst/>
                  <a:rect l="l" t="t" r="r" b="b"/>
                  <a:pathLst>
                    <a:path w="17" h="8" extrusionOk="0">
                      <a:moveTo>
                        <a:pt x="17" y="7"/>
                      </a:moveTo>
                      <a:cubicBezTo>
                        <a:pt x="17" y="7"/>
                        <a:pt x="12" y="1"/>
                        <a:pt x="0" y="0"/>
                      </a:cubicBezTo>
                      <a:cubicBezTo>
                        <a:pt x="0" y="0"/>
                        <a:pt x="3" y="8"/>
                        <a:pt x="17" y="7"/>
                      </a:cubicBezTo>
                      <a:close/>
                      <a:moveTo>
                        <a:pt x="4" y="2"/>
                      </a:moveTo>
                      <a:cubicBezTo>
                        <a:pt x="8" y="3"/>
                        <a:pt x="10" y="4"/>
                        <a:pt x="12" y="5"/>
                      </a:cubicBezTo>
                      <a:cubicBezTo>
                        <a:pt x="8" y="5"/>
                        <a:pt x="5" y="3"/>
                        <a:pt x="4" y="2"/>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7" name="Google Shape;437;p12"/>
                <p:cNvSpPr/>
                <p:nvPr/>
              </p:nvSpPr>
              <p:spPr>
                <a:xfrm>
                  <a:off x="210" y="1599"/>
                  <a:ext cx="3" cy="3"/>
                </a:xfrm>
                <a:custGeom>
                  <a:avLst/>
                  <a:gdLst/>
                  <a:ahLst/>
                  <a:cxnLst/>
                  <a:rect l="l" t="t" r="r" b="b"/>
                  <a:pathLst>
                    <a:path w="13" h="13" extrusionOk="0">
                      <a:moveTo>
                        <a:pt x="1" y="8"/>
                      </a:moveTo>
                      <a:cubicBezTo>
                        <a:pt x="2" y="11"/>
                        <a:pt x="5" y="13"/>
                        <a:pt x="8" y="12"/>
                      </a:cubicBezTo>
                      <a:cubicBezTo>
                        <a:pt x="11" y="11"/>
                        <a:pt x="13" y="8"/>
                        <a:pt x="12" y="5"/>
                      </a:cubicBezTo>
                      <a:cubicBezTo>
                        <a:pt x="11" y="2"/>
                        <a:pt x="8" y="0"/>
                        <a:pt x="5" y="1"/>
                      </a:cubicBezTo>
                      <a:cubicBezTo>
                        <a:pt x="2" y="2"/>
                        <a:pt x="0" y="5"/>
                        <a:pt x="1" y="8"/>
                      </a:cubicBezTo>
                      <a:close/>
                    </a:path>
                  </a:pathLst>
                </a:custGeom>
                <a:solidFill>
                  <a:srgbClr val="2828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8" name="Google Shape;438;p12"/>
                <p:cNvSpPr/>
                <p:nvPr/>
              </p:nvSpPr>
              <p:spPr>
                <a:xfrm>
                  <a:off x="210" y="1599"/>
                  <a:ext cx="3" cy="3"/>
                </a:xfrm>
                <a:custGeom>
                  <a:avLst/>
                  <a:gdLst/>
                  <a:ahLst/>
                  <a:cxnLst/>
                  <a:rect l="l" t="t" r="r" b="b"/>
                  <a:pathLst>
                    <a:path w="11" h="11" extrusionOk="0">
                      <a:moveTo>
                        <a:pt x="1" y="7"/>
                      </a:moveTo>
                      <a:cubicBezTo>
                        <a:pt x="2" y="9"/>
                        <a:pt x="4" y="11"/>
                        <a:pt x="7" y="10"/>
                      </a:cubicBezTo>
                      <a:cubicBezTo>
                        <a:pt x="9" y="10"/>
                        <a:pt x="11" y="7"/>
                        <a:pt x="10" y="4"/>
                      </a:cubicBezTo>
                      <a:cubicBezTo>
                        <a:pt x="10" y="2"/>
                        <a:pt x="7" y="0"/>
                        <a:pt x="4" y="1"/>
                      </a:cubicBezTo>
                      <a:cubicBezTo>
                        <a:pt x="2" y="2"/>
                        <a:pt x="0" y="4"/>
                        <a:pt x="1" y="7"/>
                      </a:cubicBezTo>
                      <a:close/>
                    </a:path>
                  </a:pathLst>
                </a:custGeom>
                <a:solidFill>
                  <a:srgbClr val="3232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9" name="Google Shape;439;p12"/>
                <p:cNvSpPr/>
                <p:nvPr/>
              </p:nvSpPr>
              <p:spPr>
                <a:xfrm>
                  <a:off x="211" y="1600"/>
                  <a:ext cx="1" cy="1"/>
                </a:xfrm>
                <a:custGeom>
                  <a:avLst/>
                  <a:gdLst/>
                  <a:ahLst/>
                  <a:cxnLst/>
                  <a:rect l="l" t="t" r="r" b="b"/>
                  <a:pathLst>
                    <a:path w="1" h="1" extrusionOk="0">
                      <a:moveTo>
                        <a:pt x="0" y="1"/>
                      </a:moveTo>
                      <a:cubicBezTo>
                        <a:pt x="0" y="1"/>
                        <a:pt x="0" y="1"/>
                        <a:pt x="1" y="1"/>
                      </a:cubicBezTo>
                      <a:cubicBezTo>
                        <a:pt x="1" y="1"/>
                        <a:pt x="1" y="1"/>
                        <a:pt x="1" y="1"/>
                      </a:cubicBezTo>
                      <a:cubicBezTo>
                        <a:pt x="1" y="0"/>
                        <a:pt x="1" y="0"/>
                        <a:pt x="0" y="0"/>
                      </a:cubicBezTo>
                      <a:cubicBezTo>
                        <a:pt x="0" y="0"/>
                        <a:pt x="0" y="1"/>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0" name="Google Shape;440;p12"/>
                <p:cNvSpPr/>
                <p:nvPr/>
              </p:nvSpPr>
              <p:spPr>
                <a:xfrm>
                  <a:off x="212" y="1600"/>
                  <a:ext cx="0" cy="1"/>
                </a:xfrm>
                <a:custGeom>
                  <a:avLst/>
                  <a:gdLst/>
                  <a:ahLst/>
                  <a:cxnLst/>
                  <a:rect l="l" t="t" r="r" b="b"/>
                  <a:pathLst>
                    <a:path w="1" h="1" extrusionOk="0">
                      <a:moveTo>
                        <a:pt x="0" y="1"/>
                      </a:moveTo>
                      <a:cubicBezTo>
                        <a:pt x="0" y="1"/>
                        <a:pt x="0" y="1"/>
                        <a:pt x="0" y="1"/>
                      </a:cubicBezTo>
                      <a:cubicBezTo>
                        <a:pt x="0" y="1"/>
                        <a:pt x="0" y="1"/>
                        <a:pt x="0" y="0"/>
                      </a:cubicBezTo>
                      <a:cubicBezTo>
                        <a:pt x="0" y="0"/>
                        <a:pt x="0" y="0"/>
                        <a:pt x="0" y="0"/>
                      </a:cubicBezTo>
                      <a:cubicBezTo>
                        <a:pt x="0" y="0"/>
                        <a:pt x="0" y="0"/>
                        <a:pt x="0" y="1"/>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1" name="Google Shape;441;p12"/>
                <p:cNvSpPr/>
                <p:nvPr/>
              </p:nvSpPr>
              <p:spPr>
                <a:xfrm>
                  <a:off x="211" y="1601"/>
                  <a:ext cx="1" cy="0"/>
                </a:xfrm>
                <a:custGeom>
                  <a:avLst/>
                  <a:gdLst/>
                  <a:ahLst/>
                  <a:cxnLst/>
                  <a:rect l="l" t="t" r="r" b="b"/>
                  <a:pathLst>
                    <a:path w="2" h="2" extrusionOk="0">
                      <a:moveTo>
                        <a:pt x="0" y="0"/>
                      </a:moveTo>
                      <a:cubicBezTo>
                        <a:pt x="0" y="0"/>
                        <a:pt x="1" y="0"/>
                        <a:pt x="1" y="0"/>
                      </a:cubicBezTo>
                      <a:cubicBezTo>
                        <a:pt x="1" y="0"/>
                        <a:pt x="2" y="0"/>
                        <a:pt x="2" y="0"/>
                      </a:cubicBezTo>
                      <a:cubicBezTo>
                        <a:pt x="2" y="0"/>
                        <a:pt x="1" y="0"/>
                        <a:pt x="1"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2" name="Google Shape;442;p12"/>
                <p:cNvSpPr/>
                <p:nvPr/>
              </p:nvSpPr>
              <p:spPr>
                <a:xfrm>
                  <a:off x="212" y="1601"/>
                  <a:ext cx="0" cy="0"/>
                </a:xfrm>
                <a:custGeom>
                  <a:avLst/>
                  <a:gdLst/>
                  <a:ahLst/>
                  <a:cxnLst/>
                  <a:rect l="l" t="t" r="r" b="b"/>
                  <a:pathLst>
                    <a:path w="2" h="1" extrusionOk="0">
                      <a:moveTo>
                        <a:pt x="0" y="0"/>
                      </a:moveTo>
                      <a:cubicBezTo>
                        <a:pt x="0" y="0"/>
                        <a:pt x="0" y="0"/>
                        <a:pt x="0" y="0"/>
                      </a:cubicBezTo>
                      <a:cubicBezTo>
                        <a:pt x="0" y="0"/>
                        <a:pt x="0" y="0"/>
                        <a:pt x="0" y="0"/>
                      </a:cubicBezTo>
                      <a:cubicBezTo>
                        <a:pt x="0" y="0"/>
                        <a:pt x="0" y="0"/>
                        <a:pt x="0" y="0"/>
                      </a:cubicBezTo>
                      <a:cubicBezTo>
                        <a:pt x="0" y="0"/>
                        <a:pt x="0" y="0"/>
                        <a:pt x="0" y="0"/>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3" name="Google Shape;443;p12"/>
                <p:cNvSpPr/>
                <p:nvPr/>
              </p:nvSpPr>
              <p:spPr>
                <a:xfrm>
                  <a:off x="211" y="1601"/>
                  <a:ext cx="1" cy="0"/>
                </a:xfrm>
                <a:custGeom>
                  <a:avLst/>
                  <a:gdLst/>
                  <a:ahLst/>
                  <a:cxnLst/>
                  <a:rect l="l" t="t" r="r" b="b"/>
                  <a:pathLst>
                    <a:path w="1" h="120000" extrusionOk="0">
                      <a:moveTo>
                        <a:pt x="0" y="0"/>
                      </a:moveTo>
                      <a:lnTo>
                        <a:pt x="0" y="0"/>
                      </a:lnTo>
                      <a:lnTo>
                        <a:pt x="1" y="0"/>
                      </a:lnTo>
                      <a:lnTo>
                        <a:pt x="1" y="0"/>
                      </a:lnTo>
                      <a:lnTo>
                        <a:pt x="1" y="0"/>
                      </a:lnTo>
                      <a:lnTo>
                        <a:pt x="1" y="0"/>
                      </a:lnTo>
                      <a:lnTo>
                        <a:pt x="1"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4" name="Google Shape;444;p12"/>
                <p:cNvSpPr/>
                <p:nvPr/>
              </p:nvSpPr>
              <p:spPr>
                <a:xfrm>
                  <a:off x="212" y="1600"/>
                  <a:ext cx="0" cy="1"/>
                </a:xfrm>
                <a:custGeom>
                  <a:avLst/>
                  <a:gdLst/>
                  <a:ahLst/>
                  <a:cxnLst/>
                  <a:rect l="l" t="t" r="r" b="b"/>
                  <a:pathLst>
                    <a:path w="120000" h="1" extrusionOk="0">
                      <a:moveTo>
                        <a:pt x="0" y="0"/>
                      </a:moveTo>
                      <a:lnTo>
                        <a:pt x="0" y="0"/>
                      </a:lnTo>
                      <a:lnTo>
                        <a:pt x="0" y="1"/>
                      </a:lnTo>
                      <a:lnTo>
                        <a:pt x="0" y="1"/>
                      </a:lnTo>
                      <a:lnTo>
                        <a:pt x="0" y="1"/>
                      </a:lnTo>
                      <a:lnTo>
                        <a:pt x="0" y="1"/>
                      </a:lnTo>
                      <a:lnTo>
                        <a:pt x="0" y="0"/>
                      </a:lnTo>
                      <a:lnTo>
                        <a:pt x="0" y="0"/>
                      </a:lnTo>
                      <a:close/>
                    </a:path>
                  </a:pathLst>
                </a:custGeom>
                <a:solidFill>
                  <a:srgbClr val="C49A6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5" name="Google Shape;445;p12"/>
                <p:cNvSpPr/>
                <p:nvPr/>
              </p:nvSpPr>
              <p:spPr>
                <a:xfrm>
                  <a:off x="197" y="1546"/>
                  <a:ext cx="32" cy="51"/>
                </a:xfrm>
                <a:custGeom>
                  <a:avLst/>
                  <a:gdLst/>
                  <a:ahLst/>
                  <a:cxnLst/>
                  <a:rect l="l" t="t" r="r" b="b"/>
                  <a:pathLst>
                    <a:path w="135" h="218" extrusionOk="0">
                      <a:moveTo>
                        <a:pt x="130" y="71"/>
                      </a:moveTo>
                      <a:cubicBezTo>
                        <a:pt x="127" y="68"/>
                        <a:pt x="122" y="68"/>
                        <a:pt x="119" y="69"/>
                      </a:cubicBezTo>
                      <a:cubicBezTo>
                        <a:pt x="115" y="70"/>
                        <a:pt x="111" y="73"/>
                        <a:pt x="107" y="77"/>
                      </a:cubicBezTo>
                      <a:cubicBezTo>
                        <a:pt x="105" y="80"/>
                        <a:pt x="103" y="84"/>
                        <a:pt x="102" y="88"/>
                      </a:cubicBezTo>
                      <a:cubicBezTo>
                        <a:pt x="101" y="90"/>
                        <a:pt x="100" y="91"/>
                        <a:pt x="99" y="92"/>
                      </a:cubicBezTo>
                      <a:cubicBezTo>
                        <a:pt x="98" y="96"/>
                        <a:pt x="94" y="103"/>
                        <a:pt x="91" y="108"/>
                      </a:cubicBezTo>
                      <a:cubicBezTo>
                        <a:pt x="87" y="113"/>
                        <a:pt x="82" y="115"/>
                        <a:pt x="79" y="115"/>
                      </a:cubicBezTo>
                      <a:cubicBezTo>
                        <a:pt x="76" y="115"/>
                        <a:pt x="72" y="112"/>
                        <a:pt x="66" y="107"/>
                      </a:cubicBezTo>
                      <a:cubicBezTo>
                        <a:pt x="61" y="103"/>
                        <a:pt x="60" y="97"/>
                        <a:pt x="60" y="92"/>
                      </a:cubicBezTo>
                      <a:cubicBezTo>
                        <a:pt x="61" y="87"/>
                        <a:pt x="60" y="81"/>
                        <a:pt x="60" y="78"/>
                      </a:cubicBezTo>
                      <a:cubicBezTo>
                        <a:pt x="59" y="77"/>
                        <a:pt x="59" y="76"/>
                        <a:pt x="60" y="75"/>
                      </a:cubicBezTo>
                      <a:cubicBezTo>
                        <a:pt x="60" y="75"/>
                        <a:pt x="60" y="75"/>
                        <a:pt x="60" y="75"/>
                      </a:cubicBezTo>
                      <a:cubicBezTo>
                        <a:pt x="60" y="75"/>
                        <a:pt x="60" y="75"/>
                        <a:pt x="60" y="75"/>
                      </a:cubicBezTo>
                      <a:cubicBezTo>
                        <a:pt x="60" y="75"/>
                        <a:pt x="60" y="75"/>
                        <a:pt x="60" y="75"/>
                      </a:cubicBezTo>
                      <a:cubicBezTo>
                        <a:pt x="60" y="74"/>
                        <a:pt x="60" y="74"/>
                        <a:pt x="60" y="74"/>
                      </a:cubicBezTo>
                      <a:cubicBezTo>
                        <a:pt x="60" y="74"/>
                        <a:pt x="60" y="74"/>
                        <a:pt x="60" y="74"/>
                      </a:cubicBezTo>
                      <a:cubicBezTo>
                        <a:pt x="60" y="74"/>
                        <a:pt x="60" y="74"/>
                        <a:pt x="60" y="74"/>
                      </a:cubicBezTo>
                      <a:cubicBezTo>
                        <a:pt x="60" y="73"/>
                        <a:pt x="60" y="73"/>
                        <a:pt x="60" y="73"/>
                      </a:cubicBezTo>
                      <a:cubicBezTo>
                        <a:pt x="60" y="73"/>
                        <a:pt x="60" y="73"/>
                        <a:pt x="60" y="73"/>
                      </a:cubicBezTo>
                      <a:cubicBezTo>
                        <a:pt x="60" y="72"/>
                        <a:pt x="60" y="72"/>
                        <a:pt x="60" y="72"/>
                      </a:cubicBezTo>
                      <a:cubicBezTo>
                        <a:pt x="60" y="72"/>
                        <a:pt x="60" y="72"/>
                        <a:pt x="60" y="72"/>
                      </a:cubicBezTo>
                      <a:cubicBezTo>
                        <a:pt x="61" y="71"/>
                        <a:pt x="61" y="71"/>
                        <a:pt x="61" y="71"/>
                      </a:cubicBezTo>
                      <a:cubicBezTo>
                        <a:pt x="61" y="71"/>
                        <a:pt x="61" y="71"/>
                        <a:pt x="61" y="71"/>
                      </a:cubicBezTo>
                      <a:cubicBezTo>
                        <a:pt x="61" y="70"/>
                        <a:pt x="61" y="70"/>
                        <a:pt x="61" y="70"/>
                      </a:cubicBezTo>
                      <a:cubicBezTo>
                        <a:pt x="61" y="70"/>
                        <a:pt x="61" y="69"/>
                        <a:pt x="62" y="69"/>
                      </a:cubicBezTo>
                      <a:cubicBezTo>
                        <a:pt x="62" y="68"/>
                        <a:pt x="62" y="68"/>
                        <a:pt x="62" y="68"/>
                      </a:cubicBezTo>
                      <a:cubicBezTo>
                        <a:pt x="62" y="68"/>
                        <a:pt x="62" y="68"/>
                        <a:pt x="62" y="68"/>
                      </a:cubicBezTo>
                      <a:cubicBezTo>
                        <a:pt x="62" y="68"/>
                        <a:pt x="62" y="68"/>
                        <a:pt x="62" y="68"/>
                      </a:cubicBezTo>
                      <a:cubicBezTo>
                        <a:pt x="64" y="64"/>
                        <a:pt x="66" y="57"/>
                        <a:pt x="66" y="55"/>
                      </a:cubicBezTo>
                      <a:cubicBezTo>
                        <a:pt x="66" y="55"/>
                        <a:pt x="66" y="55"/>
                        <a:pt x="66" y="55"/>
                      </a:cubicBezTo>
                      <a:cubicBezTo>
                        <a:pt x="66" y="55"/>
                        <a:pt x="66" y="55"/>
                        <a:pt x="66" y="55"/>
                      </a:cubicBezTo>
                      <a:cubicBezTo>
                        <a:pt x="66" y="54"/>
                        <a:pt x="66" y="54"/>
                        <a:pt x="66" y="54"/>
                      </a:cubicBezTo>
                      <a:cubicBezTo>
                        <a:pt x="66" y="54"/>
                        <a:pt x="66" y="54"/>
                        <a:pt x="66" y="54"/>
                      </a:cubicBezTo>
                      <a:cubicBezTo>
                        <a:pt x="66" y="53"/>
                        <a:pt x="66" y="53"/>
                        <a:pt x="66" y="53"/>
                      </a:cubicBezTo>
                      <a:cubicBezTo>
                        <a:pt x="66" y="53"/>
                        <a:pt x="66" y="53"/>
                        <a:pt x="66" y="53"/>
                      </a:cubicBezTo>
                      <a:cubicBezTo>
                        <a:pt x="66" y="53"/>
                        <a:pt x="66" y="53"/>
                        <a:pt x="66" y="53"/>
                      </a:cubicBezTo>
                      <a:cubicBezTo>
                        <a:pt x="67" y="53"/>
                        <a:pt x="67" y="53"/>
                        <a:pt x="67" y="53"/>
                      </a:cubicBezTo>
                      <a:cubicBezTo>
                        <a:pt x="67" y="53"/>
                        <a:pt x="67" y="53"/>
                        <a:pt x="67" y="53"/>
                      </a:cubicBezTo>
                      <a:cubicBezTo>
                        <a:pt x="67" y="52"/>
                        <a:pt x="67" y="52"/>
                        <a:pt x="67" y="52"/>
                      </a:cubicBezTo>
                      <a:cubicBezTo>
                        <a:pt x="67" y="52"/>
                        <a:pt x="67" y="52"/>
                        <a:pt x="67" y="52"/>
                      </a:cubicBezTo>
                      <a:cubicBezTo>
                        <a:pt x="67" y="52"/>
                        <a:pt x="67" y="52"/>
                        <a:pt x="67" y="52"/>
                      </a:cubicBezTo>
                      <a:cubicBezTo>
                        <a:pt x="67" y="52"/>
                        <a:pt x="67" y="52"/>
                        <a:pt x="67" y="52"/>
                      </a:cubicBezTo>
                      <a:cubicBezTo>
                        <a:pt x="67" y="51"/>
                        <a:pt x="67" y="51"/>
                        <a:pt x="67" y="51"/>
                      </a:cubicBezTo>
                      <a:cubicBezTo>
                        <a:pt x="67" y="51"/>
                        <a:pt x="67" y="51"/>
                        <a:pt x="67" y="50"/>
                      </a:cubicBezTo>
                      <a:cubicBezTo>
                        <a:pt x="67" y="50"/>
                        <a:pt x="67" y="50"/>
                        <a:pt x="67" y="50"/>
                      </a:cubicBezTo>
                      <a:cubicBezTo>
                        <a:pt x="68" y="48"/>
                        <a:pt x="69" y="46"/>
                        <a:pt x="70" y="45"/>
                      </a:cubicBezTo>
                      <a:cubicBezTo>
                        <a:pt x="70" y="45"/>
                        <a:pt x="70" y="45"/>
                        <a:pt x="70" y="45"/>
                      </a:cubicBezTo>
                      <a:cubicBezTo>
                        <a:pt x="70" y="45"/>
                        <a:pt x="70" y="45"/>
                        <a:pt x="70" y="45"/>
                      </a:cubicBezTo>
                      <a:cubicBezTo>
                        <a:pt x="71" y="44"/>
                        <a:pt x="71" y="44"/>
                        <a:pt x="71" y="44"/>
                      </a:cubicBezTo>
                      <a:cubicBezTo>
                        <a:pt x="71" y="44"/>
                        <a:pt x="71" y="44"/>
                        <a:pt x="71" y="44"/>
                      </a:cubicBezTo>
                      <a:cubicBezTo>
                        <a:pt x="71" y="44"/>
                        <a:pt x="71" y="44"/>
                        <a:pt x="71" y="44"/>
                      </a:cubicBezTo>
                      <a:cubicBezTo>
                        <a:pt x="72" y="43"/>
                        <a:pt x="72" y="43"/>
                        <a:pt x="72" y="43"/>
                      </a:cubicBezTo>
                      <a:cubicBezTo>
                        <a:pt x="72" y="43"/>
                        <a:pt x="72" y="43"/>
                        <a:pt x="72" y="43"/>
                      </a:cubicBezTo>
                      <a:cubicBezTo>
                        <a:pt x="72" y="43"/>
                        <a:pt x="72" y="43"/>
                        <a:pt x="72" y="43"/>
                      </a:cubicBezTo>
                      <a:cubicBezTo>
                        <a:pt x="72" y="42"/>
                        <a:pt x="72" y="42"/>
                        <a:pt x="72" y="42"/>
                      </a:cubicBezTo>
                      <a:cubicBezTo>
                        <a:pt x="73" y="42"/>
                        <a:pt x="73" y="41"/>
                        <a:pt x="73" y="40"/>
                      </a:cubicBezTo>
                      <a:cubicBezTo>
                        <a:pt x="77" y="35"/>
                        <a:pt x="80" y="25"/>
                        <a:pt x="80" y="25"/>
                      </a:cubicBezTo>
                      <a:cubicBezTo>
                        <a:pt x="84" y="25"/>
                        <a:pt x="87" y="23"/>
                        <a:pt x="90" y="21"/>
                      </a:cubicBezTo>
                      <a:cubicBezTo>
                        <a:pt x="86" y="0"/>
                        <a:pt x="86" y="0"/>
                        <a:pt x="86" y="0"/>
                      </a:cubicBezTo>
                      <a:cubicBezTo>
                        <a:pt x="78" y="2"/>
                        <a:pt x="69" y="8"/>
                        <a:pt x="65" y="11"/>
                      </a:cubicBezTo>
                      <a:cubicBezTo>
                        <a:pt x="61" y="14"/>
                        <a:pt x="51" y="23"/>
                        <a:pt x="48" y="26"/>
                      </a:cubicBezTo>
                      <a:cubicBezTo>
                        <a:pt x="48" y="26"/>
                        <a:pt x="48" y="26"/>
                        <a:pt x="48" y="26"/>
                      </a:cubicBezTo>
                      <a:cubicBezTo>
                        <a:pt x="47" y="26"/>
                        <a:pt x="47" y="26"/>
                        <a:pt x="47" y="26"/>
                      </a:cubicBezTo>
                      <a:cubicBezTo>
                        <a:pt x="46" y="28"/>
                        <a:pt x="45" y="29"/>
                        <a:pt x="44" y="30"/>
                      </a:cubicBezTo>
                      <a:cubicBezTo>
                        <a:pt x="44" y="30"/>
                        <a:pt x="44" y="30"/>
                        <a:pt x="44" y="30"/>
                      </a:cubicBezTo>
                      <a:cubicBezTo>
                        <a:pt x="43" y="31"/>
                        <a:pt x="43" y="32"/>
                        <a:pt x="43" y="33"/>
                      </a:cubicBezTo>
                      <a:cubicBezTo>
                        <a:pt x="42" y="33"/>
                        <a:pt x="42" y="33"/>
                        <a:pt x="42" y="34"/>
                      </a:cubicBezTo>
                      <a:cubicBezTo>
                        <a:pt x="42" y="34"/>
                        <a:pt x="42" y="34"/>
                        <a:pt x="42" y="34"/>
                      </a:cubicBezTo>
                      <a:cubicBezTo>
                        <a:pt x="40" y="38"/>
                        <a:pt x="36" y="48"/>
                        <a:pt x="35" y="50"/>
                      </a:cubicBezTo>
                      <a:cubicBezTo>
                        <a:pt x="33" y="53"/>
                        <a:pt x="27" y="66"/>
                        <a:pt x="27" y="67"/>
                      </a:cubicBezTo>
                      <a:cubicBezTo>
                        <a:pt x="27" y="68"/>
                        <a:pt x="23" y="72"/>
                        <a:pt x="22" y="73"/>
                      </a:cubicBezTo>
                      <a:cubicBezTo>
                        <a:pt x="21" y="74"/>
                        <a:pt x="17" y="79"/>
                        <a:pt x="16" y="81"/>
                      </a:cubicBezTo>
                      <a:cubicBezTo>
                        <a:pt x="15" y="82"/>
                        <a:pt x="13" y="87"/>
                        <a:pt x="13" y="88"/>
                      </a:cubicBezTo>
                      <a:cubicBezTo>
                        <a:pt x="12" y="89"/>
                        <a:pt x="11" y="95"/>
                        <a:pt x="10" y="96"/>
                      </a:cubicBezTo>
                      <a:cubicBezTo>
                        <a:pt x="10" y="97"/>
                        <a:pt x="10" y="102"/>
                        <a:pt x="10" y="103"/>
                      </a:cubicBezTo>
                      <a:cubicBezTo>
                        <a:pt x="10" y="105"/>
                        <a:pt x="10" y="108"/>
                        <a:pt x="9" y="109"/>
                      </a:cubicBezTo>
                      <a:cubicBezTo>
                        <a:pt x="9" y="110"/>
                        <a:pt x="9" y="113"/>
                        <a:pt x="9" y="115"/>
                      </a:cubicBezTo>
                      <a:cubicBezTo>
                        <a:pt x="9" y="117"/>
                        <a:pt x="9" y="119"/>
                        <a:pt x="9" y="121"/>
                      </a:cubicBezTo>
                      <a:cubicBezTo>
                        <a:pt x="9" y="122"/>
                        <a:pt x="9" y="126"/>
                        <a:pt x="8" y="130"/>
                      </a:cubicBezTo>
                      <a:cubicBezTo>
                        <a:pt x="8" y="134"/>
                        <a:pt x="7" y="146"/>
                        <a:pt x="7" y="150"/>
                      </a:cubicBezTo>
                      <a:cubicBezTo>
                        <a:pt x="6" y="154"/>
                        <a:pt x="5" y="171"/>
                        <a:pt x="4" y="176"/>
                      </a:cubicBezTo>
                      <a:cubicBezTo>
                        <a:pt x="4" y="179"/>
                        <a:pt x="2" y="185"/>
                        <a:pt x="0" y="190"/>
                      </a:cubicBezTo>
                      <a:cubicBezTo>
                        <a:pt x="9" y="197"/>
                        <a:pt x="27" y="205"/>
                        <a:pt x="44" y="210"/>
                      </a:cubicBezTo>
                      <a:cubicBezTo>
                        <a:pt x="52" y="213"/>
                        <a:pt x="60" y="216"/>
                        <a:pt x="67" y="218"/>
                      </a:cubicBezTo>
                      <a:cubicBezTo>
                        <a:pt x="68" y="211"/>
                        <a:pt x="73" y="203"/>
                        <a:pt x="74" y="202"/>
                      </a:cubicBezTo>
                      <a:cubicBezTo>
                        <a:pt x="75" y="200"/>
                        <a:pt x="79" y="196"/>
                        <a:pt x="81" y="195"/>
                      </a:cubicBezTo>
                      <a:cubicBezTo>
                        <a:pt x="82" y="194"/>
                        <a:pt x="86" y="191"/>
                        <a:pt x="87" y="189"/>
                      </a:cubicBezTo>
                      <a:cubicBezTo>
                        <a:pt x="88" y="187"/>
                        <a:pt x="91" y="184"/>
                        <a:pt x="93" y="182"/>
                      </a:cubicBezTo>
                      <a:cubicBezTo>
                        <a:pt x="95" y="180"/>
                        <a:pt x="97" y="178"/>
                        <a:pt x="99" y="175"/>
                      </a:cubicBezTo>
                      <a:cubicBezTo>
                        <a:pt x="101" y="172"/>
                        <a:pt x="106" y="163"/>
                        <a:pt x="108" y="160"/>
                      </a:cubicBezTo>
                      <a:cubicBezTo>
                        <a:pt x="109" y="157"/>
                        <a:pt x="111" y="149"/>
                        <a:pt x="112" y="144"/>
                      </a:cubicBezTo>
                      <a:cubicBezTo>
                        <a:pt x="112" y="142"/>
                        <a:pt x="112" y="141"/>
                        <a:pt x="112" y="140"/>
                      </a:cubicBezTo>
                      <a:cubicBezTo>
                        <a:pt x="113" y="137"/>
                        <a:pt x="113" y="131"/>
                        <a:pt x="116" y="125"/>
                      </a:cubicBezTo>
                      <a:cubicBezTo>
                        <a:pt x="116" y="123"/>
                        <a:pt x="117" y="122"/>
                        <a:pt x="118" y="120"/>
                      </a:cubicBezTo>
                      <a:cubicBezTo>
                        <a:pt x="119" y="118"/>
                        <a:pt x="120" y="116"/>
                        <a:pt x="121" y="115"/>
                      </a:cubicBezTo>
                      <a:cubicBezTo>
                        <a:pt x="123" y="112"/>
                        <a:pt x="124" y="109"/>
                        <a:pt x="125" y="107"/>
                      </a:cubicBezTo>
                      <a:cubicBezTo>
                        <a:pt x="128" y="104"/>
                        <a:pt x="130" y="99"/>
                        <a:pt x="130" y="97"/>
                      </a:cubicBezTo>
                      <a:cubicBezTo>
                        <a:pt x="131" y="95"/>
                        <a:pt x="133" y="93"/>
                        <a:pt x="134" y="86"/>
                      </a:cubicBezTo>
                      <a:cubicBezTo>
                        <a:pt x="135" y="79"/>
                        <a:pt x="132" y="73"/>
                        <a:pt x="130" y="71"/>
                      </a:cubicBezTo>
                      <a:close/>
                    </a:path>
                  </a:pathLst>
                </a:custGeom>
                <a:solidFill>
                  <a:srgbClr val="EDCD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6" name="Google Shape;446;p12"/>
                <p:cNvSpPr/>
                <p:nvPr/>
              </p:nvSpPr>
              <p:spPr>
                <a:xfrm>
                  <a:off x="211" y="1555"/>
                  <a:ext cx="9" cy="9"/>
                </a:xfrm>
                <a:custGeom>
                  <a:avLst/>
                  <a:gdLst/>
                  <a:ahLst/>
                  <a:cxnLst/>
                  <a:rect l="l" t="t" r="r" b="b"/>
                  <a:pathLst>
                    <a:path w="38" h="38" extrusionOk="0">
                      <a:moveTo>
                        <a:pt x="30" y="0"/>
                      </a:moveTo>
                      <a:cubicBezTo>
                        <a:pt x="28" y="0"/>
                        <a:pt x="25" y="0"/>
                        <a:pt x="24" y="1"/>
                      </a:cubicBezTo>
                      <a:cubicBezTo>
                        <a:pt x="23" y="1"/>
                        <a:pt x="20" y="1"/>
                        <a:pt x="19" y="2"/>
                      </a:cubicBezTo>
                      <a:cubicBezTo>
                        <a:pt x="18" y="2"/>
                        <a:pt x="15" y="3"/>
                        <a:pt x="13" y="3"/>
                      </a:cubicBezTo>
                      <a:cubicBezTo>
                        <a:pt x="13" y="4"/>
                        <a:pt x="13" y="5"/>
                        <a:pt x="12" y="5"/>
                      </a:cubicBezTo>
                      <a:cubicBezTo>
                        <a:pt x="12" y="6"/>
                        <a:pt x="12" y="6"/>
                        <a:pt x="12" y="6"/>
                      </a:cubicBezTo>
                      <a:cubicBezTo>
                        <a:pt x="12" y="6"/>
                        <a:pt x="12" y="6"/>
                        <a:pt x="12" y="6"/>
                      </a:cubicBezTo>
                      <a:cubicBezTo>
                        <a:pt x="12" y="6"/>
                        <a:pt x="12" y="6"/>
                        <a:pt x="12" y="6"/>
                      </a:cubicBezTo>
                      <a:cubicBezTo>
                        <a:pt x="11" y="7"/>
                        <a:pt x="11" y="7"/>
                        <a:pt x="11" y="7"/>
                      </a:cubicBezTo>
                      <a:cubicBezTo>
                        <a:pt x="11" y="7"/>
                        <a:pt x="11" y="7"/>
                        <a:pt x="11" y="7"/>
                      </a:cubicBezTo>
                      <a:cubicBezTo>
                        <a:pt x="11" y="7"/>
                        <a:pt x="11" y="7"/>
                        <a:pt x="11" y="7"/>
                      </a:cubicBezTo>
                      <a:cubicBezTo>
                        <a:pt x="10" y="8"/>
                        <a:pt x="10" y="8"/>
                        <a:pt x="10" y="8"/>
                      </a:cubicBezTo>
                      <a:cubicBezTo>
                        <a:pt x="10" y="8"/>
                        <a:pt x="10" y="8"/>
                        <a:pt x="10" y="8"/>
                      </a:cubicBezTo>
                      <a:cubicBezTo>
                        <a:pt x="10" y="8"/>
                        <a:pt x="10" y="8"/>
                        <a:pt x="10" y="8"/>
                      </a:cubicBezTo>
                      <a:cubicBezTo>
                        <a:pt x="9" y="9"/>
                        <a:pt x="8" y="11"/>
                        <a:pt x="7" y="13"/>
                      </a:cubicBezTo>
                      <a:cubicBezTo>
                        <a:pt x="7" y="13"/>
                        <a:pt x="7" y="13"/>
                        <a:pt x="7" y="13"/>
                      </a:cubicBezTo>
                      <a:cubicBezTo>
                        <a:pt x="7" y="14"/>
                        <a:pt x="7" y="14"/>
                        <a:pt x="7" y="14"/>
                      </a:cubicBezTo>
                      <a:cubicBezTo>
                        <a:pt x="7" y="15"/>
                        <a:pt x="7" y="15"/>
                        <a:pt x="7" y="15"/>
                      </a:cubicBezTo>
                      <a:cubicBezTo>
                        <a:pt x="7" y="15"/>
                        <a:pt x="7" y="15"/>
                        <a:pt x="7" y="15"/>
                      </a:cubicBezTo>
                      <a:cubicBezTo>
                        <a:pt x="7" y="15"/>
                        <a:pt x="7" y="15"/>
                        <a:pt x="7" y="15"/>
                      </a:cubicBezTo>
                      <a:cubicBezTo>
                        <a:pt x="7" y="15"/>
                        <a:pt x="7" y="15"/>
                        <a:pt x="7" y="15"/>
                      </a:cubicBezTo>
                      <a:cubicBezTo>
                        <a:pt x="7" y="16"/>
                        <a:pt x="7" y="16"/>
                        <a:pt x="7" y="16"/>
                      </a:cubicBezTo>
                      <a:cubicBezTo>
                        <a:pt x="7" y="16"/>
                        <a:pt x="7" y="16"/>
                        <a:pt x="7" y="16"/>
                      </a:cubicBezTo>
                      <a:cubicBezTo>
                        <a:pt x="6" y="16"/>
                        <a:pt x="6" y="16"/>
                        <a:pt x="6" y="16"/>
                      </a:cubicBezTo>
                      <a:cubicBezTo>
                        <a:pt x="6" y="16"/>
                        <a:pt x="6" y="16"/>
                        <a:pt x="6" y="16"/>
                      </a:cubicBezTo>
                      <a:cubicBezTo>
                        <a:pt x="6" y="16"/>
                        <a:pt x="6" y="16"/>
                        <a:pt x="6" y="16"/>
                      </a:cubicBezTo>
                      <a:cubicBezTo>
                        <a:pt x="6" y="17"/>
                        <a:pt x="6" y="17"/>
                        <a:pt x="6" y="17"/>
                      </a:cubicBezTo>
                      <a:cubicBezTo>
                        <a:pt x="6" y="17"/>
                        <a:pt x="6" y="17"/>
                        <a:pt x="6" y="17"/>
                      </a:cubicBezTo>
                      <a:cubicBezTo>
                        <a:pt x="6" y="18"/>
                        <a:pt x="6" y="18"/>
                        <a:pt x="6" y="18"/>
                      </a:cubicBezTo>
                      <a:cubicBezTo>
                        <a:pt x="6" y="18"/>
                        <a:pt x="6" y="18"/>
                        <a:pt x="6" y="18"/>
                      </a:cubicBezTo>
                      <a:cubicBezTo>
                        <a:pt x="6" y="18"/>
                        <a:pt x="6" y="18"/>
                        <a:pt x="6" y="18"/>
                      </a:cubicBezTo>
                      <a:cubicBezTo>
                        <a:pt x="6" y="20"/>
                        <a:pt x="4" y="27"/>
                        <a:pt x="2" y="31"/>
                      </a:cubicBezTo>
                      <a:cubicBezTo>
                        <a:pt x="2" y="31"/>
                        <a:pt x="2" y="31"/>
                        <a:pt x="2" y="31"/>
                      </a:cubicBezTo>
                      <a:cubicBezTo>
                        <a:pt x="2" y="31"/>
                        <a:pt x="2" y="31"/>
                        <a:pt x="2" y="31"/>
                      </a:cubicBezTo>
                      <a:cubicBezTo>
                        <a:pt x="2" y="32"/>
                        <a:pt x="2" y="32"/>
                        <a:pt x="2" y="32"/>
                      </a:cubicBezTo>
                      <a:cubicBezTo>
                        <a:pt x="1" y="32"/>
                        <a:pt x="1" y="33"/>
                        <a:pt x="1" y="33"/>
                      </a:cubicBezTo>
                      <a:cubicBezTo>
                        <a:pt x="1" y="34"/>
                        <a:pt x="1" y="34"/>
                        <a:pt x="1" y="34"/>
                      </a:cubicBezTo>
                      <a:cubicBezTo>
                        <a:pt x="1" y="34"/>
                        <a:pt x="1" y="34"/>
                        <a:pt x="1" y="34"/>
                      </a:cubicBezTo>
                      <a:cubicBezTo>
                        <a:pt x="0" y="35"/>
                        <a:pt x="0" y="35"/>
                        <a:pt x="0" y="35"/>
                      </a:cubicBezTo>
                      <a:cubicBezTo>
                        <a:pt x="0" y="35"/>
                        <a:pt x="0" y="35"/>
                        <a:pt x="0" y="35"/>
                      </a:cubicBezTo>
                      <a:cubicBezTo>
                        <a:pt x="0" y="36"/>
                        <a:pt x="0" y="36"/>
                        <a:pt x="0" y="36"/>
                      </a:cubicBezTo>
                      <a:cubicBezTo>
                        <a:pt x="0" y="36"/>
                        <a:pt x="0" y="36"/>
                        <a:pt x="0" y="36"/>
                      </a:cubicBezTo>
                      <a:cubicBezTo>
                        <a:pt x="0" y="37"/>
                        <a:pt x="0" y="37"/>
                        <a:pt x="0" y="37"/>
                      </a:cubicBezTo>
                      <a:cubicBezTo>
                        <a:pt x="0" y="37"/>
                        <a:pt x="0" y="37"/>
                        <a:pt x="0" y="37"/>
                      </a:cubicBezTo>
                      <a:cubicBezTo>
                        <a:pt x="0" y="37"/>
                        <a:pt x="0" y="37"/>
                        <a:pt x="0" y="37"/>
                      </a:cubicBezTo>
                      <a:cubicBezTo>
                        <a:pt x="0" y="38"/>
                        <a:pt x="0" y="38"/>
                        <a:pt x="0" y="38"/>
                      </a:cubicBezTo>
                      <a:cubicBezTo>
                        <a:pt x="0" y="38"/>
                        <a:pt x="0" y="38"/>
                        <a:pt x="0" y="38"/>
                      </a:cubicBezTo>
                      <a:cubicBezTo>
                        <a:pt x="0" y="38"/>
                        <a:pt x="0" y="38"/>
                        <a:pt x="0" y="38"/>
                      </a:cubicBezTo>
                      <a:cubicBezTo>
                        <a:pt x="0" y="38"/>
                        <a:pt x="0" y="38"/>
                        <a:pt x="0" y="38"/>
                      </a:cubicBezTo>
                      <a:cubicBezTo>
                        <a:pt x="0" y="38"/>
                        <a:pt x="0" y="38"/>
                        <a:pt x="0" y="38"/>
                      </a:cubicBezTo>
                      <a:cubicBezTo>
                        <a:pt x="0" y="38"/>
                        <a:pt x="12" y="30"/>
                        <a:pt x="14" y="27"/>
                      </a:cubicBezTo>
                      <a:cubicBezTo>
                        <a:pt x="14" y="27"/>
                        <a:pt x="26" y="30"/>
                        <a:pt x="33" y="28"/>
                      </a:cubicBezTo>
                      <a:cubicBezTo>
                        <a:pt x="33" y="28"/>
                        <a:pt x="35" y="29"/>
                        <a:pt x="36" y="30"/>
                      </a:cubicBezTo>
                      <a:cubicBezTo>
                        <a:pt x="37" y="30"/>
                        <a:pt x="37" y="30"/>
                        <a:pt x="38" y="30"/>
                      </a:cubicBezTo>
                      <a:cubicBezTo>
                        <a:pt x="33" y="1"/>
                        <a:pt x="33" y="1"/>
                        <a:pt x="33" y="1"/>
                      </a:cubicBezTo>
                      <a:cubicBezTo>
                        <a:pt x="31" y="0"/>
                        <a:pt x="30" y="0"/>
                        <a:pt x="30" y="0"/>
                      </a:cubicBezTo>
                      <a:close/>
                    </a:path>
                  </a:pathLst>
                </a:custGeom>
                <a:solidFill>
                  <a:srgbClr val="D2A79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7" name="Google Shape;447;p12"/>
                <p:cNvSpPr/>
                <p:nvPr/>
              </p:nvSpPr>
              <p:spPr>
                <a:xfrm>
                  <a:off x="211" y="1562"/>
                  <a:ext cx="10" cy="7"/>
                </a:xfrm>
                <a:custGeom>
                  <a:avLst/>
                  <a:gdLst/>
                  <a:ahLst/>
                  <a:cxnLst/>
                  <a:rect l="l" t="t" r="r" b="b"/>
                  <a:pathLst>
                    <a:path w="42" h="31" extrusionOk="0">
                      <a:moveTo>
                        <a:pt x="36" y="15"/>
                      </a:moveTo>
                      <a:cubicBezTo>
                        <a:pt x="35" y="14"/>
                        <a:pt x="32" y="11"/>
                        <a:pt x="30" y="10"/>
                      </a:cubicBezTo>
                      <a:cubicBezTo>
                        <a:pt x="29" y="9"/>
                        <a:pt x="28" y="8"/>
                        <a:pt x="28" y="8"/>
                      </a:cubicBezTo>
                      <a:cubicBezTo>
                        <a:pt x="27" y="8"/>
                        <a:pt x="27" y="8"/>
                        <a:pt x="25" y="7"/>
                      </a:cubicBezTo>
                      <a:cubicBezTo>
                        <a:pt x="24" y="6"/>
                        <a:pt x="20" y="2"/>
                        <a:pt x="18" y="1"/>
                      </a:cubicBezTo>
                      <a:cubicBezTo>
                        <a:pt x="17" y="0"/>
                        <a:pt x="16" y="0"/>
                        <a:pt x="15" y="0"/>
                      </a:cubicBezTo>
                      <a:cubicBezTo>
                        <a:pt x="14" y="0"/>
                        <a:pt x="12" y="0"/>
                        <a:pt x="11" y="0"/>
                      </a:cubicBezTo>
                      <a:cubicBezTo>
                        <a:pt x="7" y="3"/>
                        <a:pt x="1" y="7"/>
                        <a:pt x="1" y="7"/>
                      </a:cubicBezTo>
                      <a:cubicBezTo>
                        <a:pt x="1" y="8"/>
                        <a:pt x="1" y="8"/>
                        <a:pt x="1" y="8"/>
                      </a:cubicBezTo>
                      <a:cubicBezTo>
                        <a:pt x="1" y="8"/>
                        <a:pt x="1" y="8"/>
                        <a:pt x="1" y="8"/>
                      </a:cubicBezTo>
                      <a:cubicBezTo>
                        <a:pt x="0" y="8"/>
                        <a:pt x="0" y="8"/>
                        <a:pt x="0" y="8"/>
                      </a:cubicBezTo>
                      <a:cubicBezTo>
                        <a:pt x="0" y="8"/>
                        <a:pt x="0" y="8"/>
                        <a:pt x="0" y="8"/>
                      </a:cubicBezTo>
                      <a:cubicBezTo>
                        <a:pt x="0" y="8"/>
                        <a:pt x="0" y="8"/>
                        <a:pt x="0" y="8"/>
                      </a:cubicBezTo>
                      <a:cubicBezTo>
                        <a:pt x="0" y="8"/>
                        <a:pt x="0" y="8"/>
                        <a:pt x="0" y="8"/>
                      </a:cubicBezTo>
                      <a:cubicBezTo>
                        <a:pt x="0" y="9"/>
                        <a:pt x="0" y="9"/>
                        <a:pt x="0"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10"/>
                        <a:pt x="1" y="10"/>
                        <a:pt x="1" y="10"/>
                      </a:cubicBezTo>
                      <a:cubicBezTo>
                        <a:pt x="1" y="10"/>
                        <a:pt x="1" y="10"/>
                        <a:pt x="1" y="10"/>
                      </a:cubicBezTo>
                      <a:cubicBezTo>
                        <a:pt x="1" y="13"/>
                        <a:pt x="2" y="19"/>
                        <a:pt x="1" y="24"/>
                      </a:cubicBezTo>
                      <a:cubicBezTo>
                        <a:pt x="1" y="24"/>
                        <a:pt x="1" y="24"/>
                        <a:pt x="1" y="24"/>
                      </a:cubicBezTo>
                      <a:cubicBezTo>
                        <a:pt x="1" y="24"/>
                        <a:pt x="1" y="24"/>
                        <a:pt x="1" y="24"/>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6"/>
                        <a:pt x="1" y="26"/>
                        <a:pt x="1" y="26"/>
                      </a:cubicBezTo>
                      <a:cubicBezTo>
                        <a:pt x="1" y="26"/>
                        <a:pt x="1" y="26"/>
                        <a:pt x="1" y="26"/>
                      </a:cubicBezTo>
                      <a:cubicBezTo>
                        <a:pt x="1" y="26"/>
                        <a:pt x="1" y="26"/>
                        <a:pt x="1" y="26"/>
                      </a:cubicBezTo>
                      <a:cubicBezTo>
                        <a:pt x="1" y="26"/>
                        <a:pt x="1" y="26"/>
                        <a:pt x="1" y="26"/>
                      </a:cubicBezTo>
                      <a:cubicBezTo>
                        <a:pt x="1" y="27"/>
                        <a:pt x="1" y="27"/>
                        <a:pt x="1" y="27"/>
                      </a:cubicBezTo>
                      <a:cubicBezTo>
                        <a:pt x="1" y="27"/>
                        <a:pt x="1" y="27"/>
                        <a:pt x="1" y="27"/>
                      </a:cubicBezTo>
                      <a:cubicBezTo>
                        <a:pt x="1" y="27"/>
                        <a:pt x="1" y="27"/>
                        <a:pt x="1" y="27"/>
                      </a:cubicBezTo>
                      <a:cubicBezTo>
                        <a:pt x="1" y="27"/>
                        <a:pt x="1" y="27"/>
                        <a:pt x="1" y="27"/>
                      </a:cubicBezTo>
                      <a:cubicBezTo>
                        <a:pt x="1" y="28"/>
                        <a:pt x="1" y="28"/>
                        <a:pt x="1" y="28"/>
                      </a:cubicBezTo>
                      <a:cubicBezTo>
                        <a:pt x="1" y="28"/>
                        <a:pt x="1" y="28"/>
                        <a:pt x="1" y="28"/>
                      </a:cubicBezTo>
                      <a:cubicBezTo>
                        <a:pt x="1" y="28"/>
                        <a:pt x="1" y="28"/>
                        <a:pt x="1" y="28"/>
                      </a:cubicBezTo>
                      <a:cubicBezTo>
                        <a:pt x="1" y="28"/>
                        <a:pt x="1" y="28"/>
                        <a:pt x="1" y="28"/>
                      </a:cubicBezTo>
                      <a:cubicBezTo>
                        <a:pt x="1" y="28"/>
                        <a:pt x="1" y="28"/>
                        <a:pt x="1" y="28"/>
                      </a:cubicBezTo>
                      <a:cubicBezTo>
                        <a:pt x="1" y="29"/>
                        <a:pt x="1" y="29"/>
                        <a:pt x="1" y="29"/>
                      </a:cubicBezTo>
                      <a:cubicBezTo>
                        <a:pt x="1" y="29"/>
                        <a:pt x="1" y="29"/>
                        <a:pt x="1" y="29"/>
                      </a:cubicBezTo>
                      <a:cubicBezTo>
                        <a:pt x="1" y="29"/>
                        <a:pt x="1" y="29"/>
                        <a:pt x="1" y="29"/>
                      </a:cubicBezTo>
                      <a:cubicBezTo>
                        <a:pt x="1" y="29"/>
                        <a:pt x="1" y="29"/>
                        <a:pt x="1" y="29"/>
                      </a:cubicBezTo>
                      <a:cubicBezTo>
                        <a:pt x="2" y="29"/>
                        <a:pt x="2" y="29"/>
                        <a:pt x="2" y="29"/>
                      </a:cubicBezTo>
                      <a:cubicBezTo>
                        <a:pt x="2" y="30"/>
                        <a:pt x="2" y="30"/>
                        <a:pt x="2" y="30"/>
                      </a:cubicBezTo>
                      <a:cubicBezTo>
                        <a:pt x="2" y="30"/>
                        <a:pt x="2" y="30"/>
                        <a:pt x="2" y="30"/>
                      </a:cubicBezTo>
                      <a:cubicBezTo>
                        <a:pt x="2" y="30"/>
                        <a:pt x="2" y="30"/>
                        <a:pt x="2" y="30"/>
                      </a:cubicBezTo>
                      <a:cubicBezTo>
                        <a:pt x="2" y="30"/>
                        <a:pt x="2" y="30"/>
                        <a:pt x="2" y="30"/>
                      </a:cubicBezTo>
                      <a:cubicBezTo>
                        <a:pt x="6" y="29"/>
                        <a:pt x="9" y="27"/>
                        <a:pt x="10" y="26"/>
                      </a:cubicBezTo>
                      <a:cubicBezTo>
                        <a:pt x="12" y="25"/>
                        <a:pt x="15" y="21"/>
                        <a:pt x="15" y="21"/>
                      </a:cubicBezTo>
                      <a:cubicBezTo>
                        <a:pt x="15" y="21"/>
                        <a:pt x="18" y="24"/>
                        <a:pt x="22" y="27"/>
                      </a:cubicBezTo>
                      <a:cubicBezTo>
                        <a:pt x="26" y="29"/>
                        <a:pt x="37" y="31"/>
                        <a:pt x="37" y="31"/>
                      </a:cubicBezTo>
                      <a:cubicBezTo>
                        <a:pt x="37" y="30"/>
                        <a:pt x="38" y="28"/>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6"/>
                        <a:pt x="39" y="26"/>
                        <a:pt x="39" y="26"/>
                      </a:cubicBezTo>
                      <a:cubicBezTo>
                        <a:pt x="39" y="26"/>
                        <a:pt x="39" y="26"/>
                        <a:pt x="39" y="26"/>
                      </a:cubicBezTo>
                      <a:cubicBezTo>
                        <a:pt x="39" y="26"/>
                        <a:pt x="39" y="26"/>
                        <a:pt x="39" y="26"/>
                      </a:cubicBezTo>
                      <a:cubicBezTo>
                        <a:pt x="39" y="26"/>
                        <a:pt x="39" y="26"/>
                        <a:pt x="39" y="26"/>
                      </a:cubicBezTo>
                      <a:cubicBezTo>
                        <a:pt x="39" y="26"/>
                        <a:pt x="39" y="26"/>
                        <a:pt x="39" y="26"/>
                      </a:cubicBezTo>
                      <a:cubicBezTo>
                        <a:pt x="39" y="26"/>
                        <a:pt x="39" y="26"/>
                        <a:pt x="39" y="26"/>
                      </a:cubicBezTo>
                      <a:cubicBezTo>
                        <a:pt x="40" y="26"/>
                        <a:pt x="40" y="26"/>
                        <a:pt x="40" y="26"/>
                      </a:cubicBezTo>
                      <a:cubicBezTo>
                        <a:pt x="40" y="26"/>
                        <a:pt x="40" y="26"/>
                        <a:pt x="40" y="26"/>
                      </a:cubicBezTo>
                      <a:cubicBezTo>
                        <a:pt x="40" y="26"/>
                        <a:pt x="40" y="26"/>
                        <a:pt x="40" y="26"/>
                      </a:cubicBezTo>
                      <a:cubicBezTo>
                        <a:pt x="40" y="26"/>
                        <a:pt x="40" y="26"/>
                        <a:pt x="40" y="26"/>
                      </a:cubicBezTo>
                      <a:cubicBezTo>
                        <a:pt x="40" y="26"/>
                        <a:pt x="40" y="26"/>
                        <a:pt x="40" y="26"/>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5"/>
                        <a:pt x="40" y="25"/>
                        <a:pt x="40" y="25"/>
                      </a:cubicBezTo>
                      <a:cubicBezTo>
                        <a:pt x="40" y="24"/>
                        <a:pt x="40" y="24"/>
                        <a:pt x="40" y="24"/>
                      </a:cubicBezTo>
                      <a:cubicBezTo>
                        <a:pt x="40" y="24"/>
                        <a:pt x="40" y="24"/>
                        <a:pt x="40" y="24"/>
                      </a:cubicBezTo>
                      <a:cubicBezTo>
                        <a:pt x="40" y="24"/>
                        <a:pt x="40" y="24"/>
                        <a:pt x="40" y="24"/>
                      </a:cubicBezTo>
                      <a:cubicBezTo>
                        <a:pt x="40" y="24"/>
                        <a:pt x="40" y="24"/>
                        <a:pt x="40" y="24"/>
                      </a:cubicBezTo>
                      <a:cubicBezTo>
                        <a:pt x="40" y="24"/>
                        <a:pt x="40" y="24"/>
                        <a:pt x="40" y="24"/>
                      </a:cubicBezTo>
                      <a:cubicBezTo>
                        <a:pt x="41" y="24"/>
                        <a:pt x="41" y="24"/>
                        <a:pt x="41" y="24"/>
                      </a:cubicBezTo>
                      <a:cubicBezTo>
                        <a:pt x="41" y="24"/>
                        <a:pt x="41" y="24"/>
                        <a:pt x="41" y="24"/>
                      </a:cubicBezTo>
                      <a:cubicBezTo>
                        <a:pt x="41" y="24"/>
                        <a:pt x="41" y="24"/>
                        <a:pt x="41" y="24"/>
                      </a:cubicBezTo>
                      <a:cubicBezTo>
                        <a:pt x="41" y="24"/>
                        <a:pt x="41" y="24"/>
                        <a:pt x="41" y="24"/>
                      </a:cubicBezTo>
                      <a:cubicBezTo>
                        <a:pt x="41" y="24"/>
                        <a:pt x="41" y="24"/>
                        <a:pt x="41" y="24"/>
                      </a:cubicBezTo>
                      <a:cubicBezTo>
                        <a:pt x="41" y="24"/>
                        <a:pt x="41" y="24"/>
                        <a:pt x="41" y="24"/>
                      </a:cubicBezTo>
                      <a:cubicBezTo>
                        <a:pt x="41" y="24"/>
                        <a:pt x="41" y="24"/>
                        <a:pt x="41" y="24"/>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3"/>
                        <a:pt x="41" y="23"/>
                        <a:pt x="41" y="23"/>
                      </a:cubicBezTo>
                      <a:cubicBezTo>
                        <a:pt x="41" y="22"/>
                        <a:pt x="41" y="22"/>
                        <a:pt x="41" y="22"/>
                      </a:cubicBezTo>
                      <a:cubicBezTo>
                        <a:pt x="41" y="22"/>
                        <a:pt x="41" y="22"/>
                        <a:pt x="41" y="22"/>
                      </a:cubicBezTo>
                      <a:cubicBezTo>
                        <a:pt x="41" y="22"/>
                        <a:pt x="41" y="22"/>
                        <a:pt x="41" y="22"/>
                      </a:cubicBezTo>
                      <a:cubicBezTo>
                        <a:pt x="41" y="22"/>
                        <a:pt x="41" y="22"/>
                        <a:pt x="41" y="22"/>
                      </a:cubicBezTo>
                      <a:cubicBezTo>
                        <a:pt x="42" y="22"/>
                        <a:pt x="42" y="22"/>
                        <a:pt x="42" y="22"/>
                      </a:cubicBezTo>
                      <a:cubicBezTo>
                        <a:pt x="42" y="22"/>
                        <a:pt x="42" y="22"/>
                        <a:pt x="42" y="22"/>
                      </a:cubicBezTo>
                      <a:cubicBezTo>
                        <a:pt x="42" y="22"/>
                        <a:pt x="42" y="22"/>
                        <a:pt x="42" y="22"/>
                      </a:cubicBezTo>
                      <a:cubicBezTo>
                        <a:pt x="40" y="19"/>
                        <a:pt x="37" y="16"/>
                        <a:pt x="36" y="15"/>
                      </a:cubicBezTo>
                      <a:close/>
                    </a:path>
                  </a:pathLst>
                </a:custGeom>
                <a:solidFill>
                  <a:srgbClr val="D2A79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8" name="Google Shape;448;p12"/>
                <p:cNvSpPr/>
                <p:nvPr/>
              </p:nvSpPr>
              <p:spPr>
                <a:xfrm>
                  <a:off x="212" y="1569"/>
                  <a:ext cx="7" cy="4"/>
                </a:xfrm>
                <a:custGeom>
                  <a:avLst/>
                  <a:gdLst/>
                  <a:ahLst/>
                  <a:cxnLst/>
                  <a:rect l="l" t="t" r="r" b="b"/>
                  <a:pathLst>
                    <a:path w="28" h="17" extrusionOk="0">
                      <a:moveTo>
                        <a:pt x="10" y="0"/>
                      </a:moveTo>
                      <a:cubicBezTo>
                        <a:pt x="9" y="1"/>
                        <a:pt x="8" y="2"/>
                        <a:pt x="6" y="3"/>
                      </a:cubicBezTo>
                      <a:cubicBezTo>
                        <a:pt x="5" y="4"/>
                        <a:pt x="2" y="6"/>
                        <a:pt x="0" y="7"/>
                      </a:cubicBezTo>
                      <a:cubicBezTo>
                        <a:pt x="1" y="8"/>
                        <a:pt x="2" y="9"/>
                        <a:pt x="2" y="9"/>
                      </a:cubicBezTo>
                      <a:cubicBezTo>
                        <a:pt x="8" y="14"/>
                        <a:pt x="12" y="17"/>
                        <a:pt x="15" y="17"/>
                      </a:cubicBezTo>
                      <a:cubicBezTo>
                        <a:pt x="18" y="17"/>
                        <a:pt x="23" y="15"/>
                        <a:pt x="27" y="10"/>
                      </a:cubicBezTo>
                      <a:cubicBezTo>
                        <a:pt x="27" y="9"/>
                        <a:pt x="28" y="8"/>
                        <a:pt x="28" y="7"/>
                      </a:cubicBezTo>
                      <a:cubicBezTo>
                        <a:pt x="25" y="5"/>
                        <a:pt x="17" y="1"/>
                        <a:pt x="15" y="1"/>
                      </a:cubicBezTo>
                      <a:cubicBezTo>
                        <a:pt x="13" y="0"/>
                        <a:pt x="11" y="0"/>
                        <a:pt x="10" y="0"/>
                      </a:cubicBezTo>
                      <a:close/>
                    </a:path>
                  </a:pathLst>
                </a:custGeom>
                <a:solidFill>
                  <a:srgbClr val="D2A79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9" name="Google Shape;449;p12"/>
                <p:cNvSpPr/>
                <p:nvPr/>
              </p:nvSpPr>
              <p:spPr>
                <a:xfrm>
                  <a:off x="213" y="1556"/>
                  <a:ext cx="7" cy="5"/>
                </a:xfrm>
                <a:custGeom>
                  <a:avLst/>
                  <a:gdLst/>
                  <a:ahLst/>
                  <a:cxnLst/>
                  <a:rect l="l" t="t" r="r" b="b"/>
                  <a:pathLst>
                    <a:path w="28" h="21" extrusionOk="0">
                      <a:moveTo>
                        <a:pt x="24" y="0"/>
                      </a:moveTo>
                      <a:cubicBezTo>
                        <a:pt x="28" y="21"/>
                        <a:pt x="28" y="21"/>
                        <a:pt x="28" y="21"/>
                      </a:cubicBezTo>
                      <a:cubicBezTo>
                        <a:pt x="27" y="21"/>
                        <a:pt x="27" y="20"/>
                        <a:pt x="26" y="20"/>
                      </a:cubicBezTo>
                      <a:cubicBezTo>
                        <a:pt x="26" y="20"/>
                        <a:pt x="22" y="17"/>
                        <a:pt x="22" y="17"/>
                      </a:cubicBezTo>
                      <a:cubicBezTo>
                        <a:pt x="22" y="17"/>
                        <a:pt x="20" y="19"/>
                        <a:pt x="17" y="19"/>
                      </a:cubicBezTo>
                      <a:cubicBezTo>
                        <a:pt x="15" y="19"/>
                        <a:pt x="8" y="16"/>
                        <a:pt x="0" y="20"/>
                      </a:cubicBezTo>
                      <a:cubicBezTo>
                        <a:pt x="0" y="20"/>
                        <a:pt x="2" y="13"/>
                        <a:pt x="3" y="10"/>
                      </a:cubicBezTo>
                      <a:cubicBezTo>
                        <a:pt x="4" y="7"/>
                        <a:pt x="7" y="2"/>
                        <a:pt x="14" y="0"/>
                      </a:cubicBezTo>
                      <a:cubicBezTo>
                        <a:pt x="17" y="0"/>
                        <a:pt x="21" y="0"/>
                        <a:pt x="24" y="0"/>
                      </a:cubicBezTo>
                      <a:close/>
                    </a:path>
                  </a:pathLst>
                </a:custGeom>
                <a:solidFill>
                  <a:srgbClr val="DEB79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0" name="Google Shape;450;p12"/>
                <p:cNvSpPr/>
                <p:nvPr/>
              </p:nvSpPr>
              <p:spPr>
                <a:xfrm>
                  <a:off x="212" y="1563"/>
                  <a:ext cx="9" cy="6"/>
                </a:xfrm>
                <a:custGeom>
                  <a:avLst/>
                  <a:gdLst/>
                  <a:ahLst/>
                  <a:cxnLst/>
                  <a:rect l="l" t="t" r="r" b="b"/>
                  <a:pathLst>
                    <a:path w="38" h="26" extrusionOk="0">
                      <a:moveTo>
                        <a:pt x="19" y="4"/>
                      </a:moveTo>
                      <a:cubicBezTo>
                        <a:pt x="18" y="2"/>
                        <a:pt x="15" y="1"/>
                        <a:pt x="14" y="0"/>
                      </a:cubicBezTo>
                      <a:cubicBezTo>
                        <a:pt x="13" y="0"/>
                        <a:pt x="11" y="0"/>
                        <a:pt x="10" y="0"/>
                      </a:cubicBezTo>
                      <a:cubicBezTo>
                        <a:pt x="9" y="1"/>
                        <a:pt x="9" y="0"/>
                        <a:pt x="8" y="0"/>
                      </a:cubicBezTo>
                      <a:cubicBezTo>
                        <a:pt x="7" y="1"/>
                        <a:pt x="6" y="2"/>
                        <a:pt x="4" y="4"/>
                      </a:cubicBezTo>
                      <a:cubicBezTo>
                        <a:pt x="1" y="5"/>
                        <a:pt x="1" y="8"/>
                        <a:pt x="1" y="12"/>
                      </a:cubicBezTo>
                      <a:cubicBezTo>
                        <a:pt x="0" y="16"/>
                        <a:pt x="1" y="19"/>
                        <a:pt x="1" y="19"/>
                      </a:cubicBezTo>
                      <a:cubicBezTo>
                        <a:pt x="5" y="18"/>
                        <a:pt x="13" y="12"/>
                        <a:pt x="13" y="12"/>
                      </a:cubicBezTo>
                      <a:cubicBezTo>
                        <a:pt x="12" y="15"/>
                        <a:pt x="15" y="17"/>
                        <a:pt x="17" y="18"/>
                      </a:cubicBezTo>
                      <a:cubicBezTo>
                        <a:pt x="20" y="20"/>
                        <a:pt x="20" y="19"/>
                        <a:pt x="23" y="21"/>
                      </a:cubicBezTo>
                      <a:cubicBezTo>
                        <a:pt x="26" y="23"/>
                        <a:pt x="33" y="26"/>
                        <a:pt x="33" y="26"/>
                      </a:cubicBezTo>
                      <a:cubicBezTo>
                        <a:pt x="34" y="24"/>
                        <a:pt x="36" y="22"/>
                        <a:pt x="36" y="20"/>
                      </a:cubicBezTo>
                      <a:cubicBezTo>
                        <a:pt x="37" y="20"/>
                        <a:pt x="37" y="19"/>
                        <a:pt x="38" y="18"/>
                      </a:cubicBezTo>
                      <a:cubicBezTo>
                        <a:pt x="33" y="11"/>
                        <a:pt x="25" y="7"/>
                        <a:pt x="24" y="6"/>
                      </a:cubicBezTo>
                      <a:cubicBezTo>
                        <a:pt x="22" y="6"/>
                        <a:pt x="21" y="5"/>
                        <a:pt x="19" y="4"/>
                      </a:cubicBezTo>
                      <a:close/>
                    </a:path>
                  </a:pathLst>
                </a:custGeom>
                <a:solidFill>
                  <a:srgbClr val="DEB79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1" name="Google Shape;451;p12"/>
                <p:cNvSpPr/>
                <p:nvPr/>
              </p:nvSpPr>
              <p:spPr>
                <a:xfrm>
                  <a:off x="214" y="1570"/>
                  <a:ext cx="3" cy="2"/>
                </a:xfrm>
                <a:custGeom>
                  <a:avLst/>
                  <a:gdLst/>
                  <a:ahLst/>
                  <a:cxnLst/>
                  <a:rect l="l" t="t" r="r" b="b"/>
                  <a:pathLst>
                    <a:path w="15" h="10" extrusionOk="0">
                      <a:moveTo>
                        <a:pt x="0" y="6"/>
                      </a:moveTo>
                      <a:cubicBezTo>
                        <a:pt x="0" y="6"/>
                        <a:pt x="0" y="4"/>
                        <a:pt x="1" y="3"/>
                      </a:cubicBezTo>
                      <a:cubicBezTo>
                        <a:pt x="1" y="2"/>
                        <a:pt x="3" y="0"/>
                        <a:pt x="5" y="0"/>
                      </a:cubicBezTo>
                      <a:cubicBezTo>
                        <a:pt x="7" y="0"/>
                        <a:pt x="9" y="0"/>
                        <a:pt x="11" y="1"/>
                      </a:cubicBezTo>
                      <a:cubicBezTo>
                        <a:pt x="12" y="2"/>
                        <a:pt x="14" y="3"/>
                        <a:pt x="14" y="4"/>
                      </a:cubicBezTo>
                      <a:cubicBezTo>
                        <a:pt x="14" y="6"/>
                        <a:pt x="15" y="7"/>
                        <a:pt x="12" y="8"/>
                      </a:cubicBezTo>
                      <a:cubicBezTo>
                        <a:pt x="10" y="9"/>
                        <a:pt x="5" y="10"/>
                        <a:pt x="4" y="10"/>
                      </a:cubicBezTo>
                      <a:cubicBezTo>
                        <a:pt x="3" y="10"/>
                        <a:pt x="1" y="9"/>
                        <a:pt x="0" y="6"/>
                      </a:cubicBezTo>
                      <a:close/>
                    </a:path>
                  </a:pathLst>
                </a:custGeom>
                <a:solidFill>
                  <a:srgbClr val="DEB79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2" name="Google Shape;452;p12"/>
                <p:cNvSpPr/>
                <p:nvPr/>
              </p:nvSpPr>
              <p:spPr>
                <a:xfrm>
                  <a:off x="209" y="1550"/>
                  <a:ext cx="13" cy="27"/>
                </a:xfrm>
                <a:custGeom>
                  <a:avLst/>
                  <a:gdLst/>
                  <a:ahLst/>
                  <a:cxnLst/>
                  <a:rect l="l" t="t" r="r" b="b"/>
                  <a:pathLst>
                    <a:path w="55" h="115" extrusionOk="0">
                      <a:moveTo>
                        <a:pt x="55" y="60"/>
                      </a:moveTo>
                      <a:cubicBezTo>
                        <a:pt x="53" y="63"/>
                        <a:pt x="51" y="68"/>
                        <a:pt x="50" y="72"/>
                      </a:cubicBezTo>
                      <a:cubicBezTo>
                        <a:pt x="47" y="78"/>
                        <a:pt x="46" y="85"/>
                        <a:pt x="45" y="86"/>
                      </a:cubicBezTo>
                      <a:cubicBezTo>
                        <a:pt x="45" y="89"/>
                        <a:pt x="40" y="95"/>
                        <a:pt x="38" y="98"/>
                      </a:cubicBezTo>
                      <a:cubicBezTo>
                        <a:pt x="36" y="101"/>
                        <a:pt x="31" y="104"/>
                        <a:pt x="29" y="106"/>
                      </a:cubicBezTo>
                      <a:cubicBezTo>
                        <a:pt x="27" y="108"/>
                        <a:pt x="25" y="110"/>
                        <a:pt x="22" y="112"/>
                      </a:cubicBezTo>
                      <a:cubicBezTo>
                        <a:pt x="18" y="113"/>
                        <a:pt x="15" y="115"/>
                        <a:pt x="15" y="115"/>
                      </a:cubicBezTo>
                      <a:cubicBezTo>
                        <a:pt x="15" y="115"/>
                        <a:pt x="15" y="114"/>
                        <a:pt x="13" y="113"/>
                      </a:cubicBezTo>
                      <a:cubicBezTo>
                        <a:pt x="10" y="112"/>
                        <a:pt x="9" y="111"/>
                        <a:pt x="8" y="108"/>
                      </a:cubicBezTo>
                      <a:cubicBezTo>
                        <a:pt x="7" y="106"/>
                        <a:pt x="6" y="107"/>
                        <a:pt x="5" y="101"/>
                      </a:cubicBezTo>
                      <a:cubicBezTo>
                        <a:pt x="5" y="94"/>
                        <a:pt x="4" y="93"/>
                        <a:pt x="4" y="90"/>
                      </a:cubicBezTo>
                      <a:cubicBezTo>
                        <a:pt x="3" y="88"/>
                        <a:pt x="0" y="82"/>
                        <a:pt x="1" y="79"/>
                      </a:cubicBezTo>
                      <a:cubicBezTo>
                        <a:pt x="2" y="76"/>
                        <a:pt x="2" y="71"/>
                        <a:pt x="2" y="69"/>
                      </a:cubicBezTo>
                      <a:cubicBezTo>
                        <a:pt x="2" y="66"/>
                        <a:pt x="0" y="60"/>
                        <a:pt x="1" y="58"/>
                      </a:cubicBezTo>
                      <a:cubicBezTo>
                        <a:pt x="1" y="56"/>
                        <a:pt x="6" y="48"/>
                        <a:pt x="7" y="44"/>
                      </a:cubicBezTo>
                      <a:cubicBezTo>
                        <a:pt x="9" y="40"/>
                        <a:pt x="9" y="30"/>
                        <a:pt x="9" y="30"/>
                      </a:cubicBezTo>
                      <a:cubicBezTo>
                        <a:pt x="9" y="30"/>
                        <a:pt x="12" y="28"/>
                        <a:pt x="13" y="27"/>
                      </a:cubicBezTo>
                      <a:cubicBezTo>
                        <a:pt x="13" y="26"/>
                        <a:pt x="18" y="19"/>
                        <a:pt x="20" y="17"/>
                      </a:cubicBezTo>
                      <a:cubicBezTo>
                        <a:pt x="21" y="14"/>
                        <a:pt x="24" y="6"/>
                        <a:pt x="24" y="6"/>
                      </a:cubicBezTo>
                      <a:cubicBezTo>
                        <a:pt x="29" y="5"/>
                        <a:pt x="34" y="2"/>
                        <a:pt x="37" y="0"/>
                      </a:cubicBezTo>
                      <a:cubicBezTo>
                        <a:pt x="38" y="4"/>
                        <a:pt x="38" y="4"/>
                        <a:pt x="38" y="4"/>
                      </a:cubicBezTo>
                      <a:cubicBezTo>
                        <a:pt x="35" y="6"/>
                        <a:pt x="32" y="8"/>
                        <a:pt x="28" y="8"/>
                      </a:cubicBezTo>
                      <a:cubicBezTo>
                        <a:pt x="28" y="8"/>
                        <a:pt x="25" y="18"/>
                        <a:pt x="21" y="23"/>
                      </a:cubicBezTo>
                      <a:cubicBezTo>
                        <a:pt x="21" y="24"/>
                        <a:pt x="21" y="25"/>
                        <a:pt x="20" y="25"/>
                      </a:cubicBezTo>
                      <a:cubicBezTo>
                        <a:pt x="20" y="26"/>
                        <a:pt x="20" y="26"/>
                        <a:pt x="20" y="26"/>
                      </a:cubicBezTo>
                      <a:cubicBezTo>
                        <a:pt x="20" y="26"/>
                        <a:pt x="20" y="26"/>
                        <a:pt x="20" y="26"/>
                      </a:cubicBezTo>
                      <a:cubicBezTo>
                        <a:pt x="20" y="26"/>
                        <a:pt x="20" y="26"/>
                        <a:pt x="20" y="26"/>
                      </a:cubicBezTo>
                      <a:cubicBezTo>
                        <a:pt x="19" y="27"/>
                        <a:pt x="19" y="27"/>
                        <a:pt x="19" y="27"/>
                      </a:cubicBezTo>
                      <a:cubicBezTo>
                        <a:pt x="19" y="27"/>
                        <a:pt x="19" y="27"/>
                        <a:pt x="19" y="27"/>
                      </a:cubicBezTo>
                      <a:cubicBezTo>
                        <a:pt x="19" y="27"/>
                        <a:pt x="19" y="27"/>
                        <a:pt x="19" y="27"/>
                      </a:cubicBezTo>
                      <a:cubicBezTo>
                        <a:pt x="18" y="28"/>
                        <a:pt x="18" y="28"/>
                        <a:pt x="18" y="28"/>
                      </a:cubicBezTo>
                      <a:cubicBezTo>
                        <a:pt x="18" y="28"/>
                        <a:pt x="18" y="28"/>
                        <a:pt x="18" y="28"/>
                      </a:cubicBezTo>
                      <a:cubicBezTo>
                        <a:pt x="18" y="28"/>
                        <a:pt x="18" y="28"/>
                        <a:pt x="18" y="28"/>
                      </a:cubicBezTo>
                      <a:cubicBezTo>
                        <a:pt x="17" y="29"/>
                        <a:pt x="16" y="31"/>
                        <a:pt x="15" y="33"/>
                      </a:cubicBezTo>
                      <a:cubicBezTo>
                        <a:pt x="15" y="33"/>
                        <a:pt x="15" y="33"/>
                        <a:pt x="15" y="33"/>
                      </a:cubicBezTo>
                      <a:cubicBezTo>
                        <a:pt x="15" y="34"/>
                        <a:pt x="15" y="34"/>
                        <a:pt x="15" y="34"/>
                      </a:cubicBezTo>
                      <a:cubicBezTo>
                        <a:pt x="15" y="35"/>
                        <a:pt x="15" y="35"/>
                        <a:pt x="15" y="35"/>
                      </a:cubicBezTo>
                      <a:cubicBezTo>
                        <a:pt x="15" y="35"/>
                        <a:pt x="15" y="35"/>
                        <a:pt x="15" y="35"/>
                      </a:cubicBezTo>
                      <a:cubicBezTo>
                        <a:pt x="15" y="35"/>
                        <a:pt x="15" y="35"/>
                        <a:pt x="15" y="35"/>
                      </a:cubicBezTo>
                      <a:cubicBezTo>
                        <a:pt x="15" y="35"/>
                        <a:pt x="15" y="35"/>
                        <a:pt x="15" y="35"/>
                      </a:cubicBezTo>
                      <a:cubicBezTo>
                        <a:pt x="15" y="36"/>
                        <a:pt x="15" y="36"/>
                        <a:pt x="15" y="36"/>
                      </a:cubicBezTo>
                      <a:cubicBezTo>
                        <a:pt x="15" y="36"/>
                        <a:pt x="15" y="36"/>
                        <a:pt x="15" y="36"/>
                      </a:cubicBezTo>
                      <a:cubicBezTo>
                        <a:pt x="14" y="36"/>
                        <a:pt x="14" y="36"/>
                        <a:pt x="14" y="36"/>
                      </a:cubicBezTo>
                      <a:cubicBezTo>
                        <a:pt x="14" y="36"/>
                        <a:pt x="14" y="36"/>
                        <a:pt x="14" y="36"/>
                      </a:cubicBezTo>
                      <a:cubicBezTo>
                        <a:pt x="14" y="36"/>
                        <a:pt x="14" y="36"/>
                        <a:pt x="14" y="36"/>
                      </a:cubicBezTo>
                      <a:cubicBezTo>
                        <a:pt x="14" y="37"/>
                        <a:pt x="14" y="37"/>
                        <a:pt x="14" y="37"/>
                      </a:cubicBezTo>
                      <a:cubicBezTo>
                        <a:pt x="14" y="37"/>
                        <a:pt x="14" y="37"/>
                        <a:pt x="14" y="37"/>
                      </a:cubicBezTo>
                      <a:cubicBezTo>
                        <a:pt x="14" y="38"/>
                        <a:pt x="14" y="38"/>
                        <a:pt x="14" y="38"/>
                      </a:cubicBezTo>
                      <a:cubicBezTo>
                        <a:pt x="14" y="38"/>
                        <a:pt x="14" y="38"/>
                        <a:pt x="14" y="38"/>
                      </a:cubicBezTo>
                      <a:cubicBezTo>
                        <a:pt x="14" y="38"/>
                        <a:pt x="14" y="38"/>
                        <a:pt x="14" y="38"/>
                      </a:cubicBezTo>
                      <a:cubicBezTo>
                        <a:pt x="14" y="40"/>
                        <a:pt x="12" y="47"/>
                        <a:pt x="10" y="51"/>
                      </a:cubicBezTo>
                      <a:cubicBezTo>
                        <a:pt x="10" y="51"/>
                        <a:pt x="10" y="51"/>
                        <a:pt x="10" y="51"/>
                      </a:cubicBezTo>
                      <a:cubicBezTo>
                        <a:pt x="10" y="51"/>
                        <a:pt x="10" y="51"/>
                        <a:pt x="10" y="51"/>
                      </a:cubicBezTo>
                      <a:cubicBezTo>
                        <a:pt x="10" y="52"/>
                        <a:pt x="10" y="52"/>
                        <a:pt x="10" y="52"/>
                      </a:cubicBezTo>
                      <a:cubicBezTo>
                        <a:pt x="9" y="52"/>
                        <a:pt x="9" y="53"/>
                        <a:pt x="9" y="53"/>
                      </a:cubicBezTo>
                      <a:cubicBezTo>
                        <a:pt x="9" y="54"/>
                        <a:pt x="9" y="54"/>
                        <a:pt x="9" y="54"/>
                      </a:cubicBezTo>
                      <a:cubicBezTo>
                        <a:pt x="9" y="54"/>
                        <a:pt x="9" y="54"/>
                        <a:pt x="9" y="54"/>
                      </a:cubicBezTo>
                      <a:cubicBezTo>
                        <a:pt x="8" y="55"/>
                        <a:pt x="8" y="55"/>
                        <a:pt x="8" y="55"/>
                      </a:cubicBezTo>
                      <a:cubicBezTo>
                        <a:pt x="8" y="55"/>
                        <a:pt x="8" y="55"/>
                        <a:pt x="8" y="55"/>
                      </a:cubicBezTo>
                      <a:cubicBezTo>
                        <a:pt x="8" y="56"/>
                        <a:pt x="8" y="56"/>
                        <a:pt x="8" y="56"/>
                      </a:cubicBezTo>
                      <a:cubicBezTo>
                        <a:pt x="8" y="56"/>
                        <a:pt x="8" y="56"/>
                        <a:pt x="8" y="56"/>
                      </a:cubicBezTo>
                      <a:cubicBezTo>
                        <a:pt x="8" y="57"/>
                        <a:pt x="8" y="57"/>
                        <a:pt x="8" y="57"/>
                      </a:cubicBezTo>
                      <a:cubicBezTo>
                        <a:pt x="8" y="57"/>
                        <a:pt x="8" y="57"/>
                        <a:pt x="8" y="57"/>
                      </a:cubicBezTo>
                      <a:cubicBezTo>
                        <a:pt x="8" y="57"/>
                        <a:pt x="8" y="57"/>
                        <a:pt x="8" y="57"/>
                      </a:cubicBezTo>
                      <a:cubicBezTo>
                        <a:pt x="8" y="58"/>
                        <a:pt x="8" y="58"/>
                        <a:pt x="8" y="58"/>
                      </a:cubicBezTo>
                      <a:cubicBezTo>
                        <a:pt x="8" y="58"/>
                        <a:pt x="8" y="58"/>
                        <a:pt x="8" y="58"/>
                      </a:cubicBezTo>
                      <a:cubicBezTo>
                        <a:pt x="8" y="58"/>
                        <a:pt x="8" y="58"/>
                        <a:pt x="8" y="58"/>
                      </a:cubicBezTo>
                      <a:cubicBezTo>
                        <a:pt x="8" y="58"/>
                        <a:pt x="8" y="58"/>
                        <a:pt x="8" y="58"/>
                      </a:cubicBezTo>
                      <a:cubicBezTo>
                        <a:pt x="7" y="59"/>
                        <a:pt x="7" y="60"/>
                        <a:pt x="8" y="61"/>
                      </a:cubicBezTo>
                      <a:cubicBezTo>
                        <a:pt x="8" y="64"/>
                        <a:pt x="9" y="70"/>
                        <a:pt x="8" y="75"/>
                      </a:cubicBezTo>
                      <a:cubicBezTo>
                        <a:pt x="8" y="80"/>
                        <a:pt x="9" y="86"/>
                        <a:pt x="14" y="90"/>
                      </a:cubicBezTo>
                      <a:cubicBezTo>
                        <a:pt x="20" y="95"/>
                        <a:pt x="24" y="98"/>
                        <a:pt x="27" y="98"/>
                      </a:cubicBezTo>
                      <a:cubicBezTo>
                        <a:pt x="30" y="98"/>
                        <a:pt x="35" y="96"/>
                        <a:pt x="39" y="91"/>
                      </a:cubicBezTo>
                      <a:cubicBezTo>
                        <a:pt x="42" y="86"/>
                        <a:pt x="46" y="79"/>
                        <a:pt x="47" y="75"/>
                      </a:cubicBezTo>
                      <a:cubicBezTo>
                        <a:pt x="48" y="74"/>
                        <a:pt x="49" y="73"/>
                        <a:pt x="50" y="71"/>
                      </a:cubicBezTo>
                      <a:cubicBezTo>
                        <a:pt x="51" y="67"/>
                        <a:pt x="53" y="63"/>
                        <a:pt x="55" y="60"/>
                      </a:cubicBezTo>
                      <a:close/>
                    </a:path>
                  </a:pathLst>
                </a:custGeom>
                <a:solidFill>
                  <a:srgbClr val="E6C0A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3" name="Google Shape;453;p12"/>
                <p:cNvSpPr/>
                <p:nvPr/>
              </p:nvSpPr>
              <p:spPr>
                <a:xfrm>
                  <a:off x="211" y="1573"/>
                  <a:ext cx="15" cy="24"/>
                </a:xfrm>
                <a:custGeom>
                  <a:avLst/>
                  <a:gdLst/>
                  <a:ahLst/>
                  <a:cxnLst/>
                  <a:rect l="l" t="t" r="r" b="b"/>
                  <a:pathLst>
                    <a:path w="61" h="103" extrusionOk="0">
                      <a:moveTo>
                        <a:pt x="48" y="34"/>
                      </a:moveTo>
                      <a:cubicBezTo>
                        <a:pt x="46" y="43"/>
                        <a:pt x="35" y="55"/>
                        <a:pt x="31" y="59"/>
                      </a:cubicBezTo>
                      <a:cubicBezTo>
                        <a:pt x="26" y="64"/>
                        <a:pt x="15" y="71"/>
                        <a:pt x="7" y="85"/>
                      </a:cubicBezTo>
                      <a:cubicBezTo>
                        <a:pt x="4" y="91"/>
                        <a:pt x="1" y="96"/>
                        <a:pt x="0" y="101"/>
                      </a:cubicBezTo>
                      <a:cubicBezTo>
                        <a:pt x="2" y="101"/>
                        <a:pt x="5" y="102"/>
                        <a:pt x="7" y="103"/>
                      </a:cubicBezTo>
                      <a:cubicBezTo>
                        <a:pt x="8" y="96"/>
                        <a:pt x="13" y="88"/>
                        <a:pt x="14" y="87"/>
                      </a:cubicBezTo>
                      <a:cubicBezTo>
                        <a:pt x="15" y="85"/>
                        <a:pt x="19" y="81"/>
                        <a:pt x="21" y="80"/>
                      </a:cubicBezTo>
                      <a:cubicBezTo>
                        <a:pt x="22" y="79"/>
                        <a:pt x="26" y="76"/>
                        <a:pt x="27" y="74"/>
                      </a:cubicBezTo>
                      <a:cubicBezTo>
                        <a:pt x="28" y="72"/>
                        <a:pt x="31" y="69"/>
                        <a:pt x="33" y="67"/>
                      </a:cubicBezTo>
                      <a:cubicBezTo>
                        <a:pt x="35" y="65"/>
                        <a:pt x="37" y="63"/>
                        <a:pt x="39" y="60"/>
                      </a:cubicBezTo>
                      <a:cubicBezTo>
                        <a:pt x="41" y="57"/>
                        <a:pt x="46" y="48"/>
                        <a:pt x="48" y="45"/>
                      </a:cubicBezTo>
                      <a:cubicBezTo>
                        <a:pt x="49" y="42"/>
                        <a:pt x="52" y="28"/>
                        <a:pt x="52" y="25"/>
                      </a:cubicBezTo>
                      <a:cubicBezTo>
                        <a:pt x="53" y="22"/>
                        <a:pt x="53" y="16"/>
                        <a:pt x="56" y="10"/>
                      </a:cubicBezTo>
                      <a:cubicBezTo>
                        <a:pt x="57" y="7"/>
                        <a:pt x="59" y="3"/>
                        <a:pt x="61" y="0"/>
                      </a:cubicBezTo>
                      <a:cubicBezTo>
                        <a:pt x="51" y="8"/>
                        <a:pt x="49" y="25"/>
                        <a:pt x="48" y="34"/>
                      </a:cubicBezTo>
                      <a:close/>
                    </a:path>
                  </a:pathLst>
                </a:custGeom>
                <a:solidFill>
                  <a:srgbClr val="E6C0A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4" name="Google Shape;454;p12"/>
                <p:cNvSpPr/>
                <p:nvPr/>
              </p:nvSpPr>
              <p:spPr>
                <a:xfrm>
                  <a:off x="222" y="1563"/>
                  <a:ext cx="6" cy="6"/>
                </a:xfrm>
                <a:custGeom>
                  <a:avLst/>
                  <a:gdLst/>
                  <a:ahLst/>
                  <a:cxnLst/>
                  <a:rect l="l" t="t" r="r" b="b"/>
                  <a:pathLst>
                    <a:path w="26" h="27" extrusionOk="0">
                      <a:moveTo>
                        <a:pt x="3" y="10"/>
                      </a:moveTo>
                      <a:cubicBezTo>
                        <a:pt x="3" y="10"/>
                        <a:pt x="8" y="4"/>
                        <a:pt x="10" y="2"/>
                      </a:cubicBezTo>
                      <a:cubicBezTo>
                        <a:pt x="13" y="1"/>
                        <a:pt x="20" y="0"/>
                        <a:pt x="23" y="7"/>
                      </a:cubicBezTo>
                      <a:cubicBezTo>
                        <a:pt x="26" y="13"/>
                        <a:pt x="21" y="23"/>
                        <a:pt x="21" y="24"/>
                      </a:cubicBezTo>
                      <a:cubicBezTo>
                        <a:pt x="20" y="25"/>
                        <a:pt x="20" y="27"/>
                        <a:pt x="16" y="27"/>
                      </a:cubicBezTo>
                      <a:cubicBezTo>
                        <a:pt x="13" y="26"/>
                        <a:pt x="7" y="22"/>
                        <a:pt x="3" y="21"/>
                      </a:cubicBezTo>
                      <a:cubicBezTo>
                        <a:pt x="0" y="19"/>
                        <a:pt x="0" y="15"/>
                        <a:pt x="3" y="10"/>
                      </a:cubicBezTo>
                      <a:close/>
                    </a:path>
                  </a:pathLst>
                </a:custGeom>
                <a:solidFill>
                  <a:srgbClr val="F6E8E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5" name="Google Shape;455;p12"/>
                <p:cNvSpPr/>
                <p:nvPr/>
              </p:nvSpPr>
              <p:spPr>
                <a:xfrm>
                  <a:off x="222" y="1569"/>
                  <a:ext cx="3" cy="2"/>
                </a:xfrm>
                <a:custGeom>
                  <a:avLst/>
                  <a:gdLst/>
                  <a:ahLst/>
                  <a:cxnLst/>
                  <a:rect l="l" t="t" r="r" b="b"/>
                  <a:pathLst>
                    <a:path w="13" h="7" extrusionOk="0">
                      <a:moveTo>
                        <a:pt x="0" y="0"/>
                      </a:moveTo>
                      <a:cubicBezTo>
                        <a:pt x="0" y="0"/>
                        <a:pt x="0" y="0"/>
                        <a:pt x="0" y="1"/>
                      </a:cubicBezTo>
                      <a:cubicBezTo>
                        <a:pt x="1" y="1"/>
                        <a:pt x="1" y="1"/>
                        <a:pt x="1" y="1"/>
                      </a:cubicBezTo>
                      <a:cubicBezTo>
                        <a:pt x="1" y="1"/>
                        <a:pt x="2" y="1"/>
                        <a:pt x="2" y="1"/>
                      </a:cubicBezTo>
                      <a:cubicBezTo>
                        <a:pt x="3" y="1"/>
                        <a:pt x="3" y="1"/>
                        <a:pt x="3" y="1"/>
                      </a:cubicBezTo>
                      <a:cubicBezTo>
                        <a:pt x="3" y="1"/>
                        <a:pt x="3" y="1"/>
                        <a:pt x="3" y="1"/>
                      </a:cubicBezTo>
                      <a:cubicBezTo>
                        <a:pt x="4" y="1"/>
                        <a:pt x="4" y="1"/>
                        <a:pt x="4" y="1"/>
                      </a:cubicBezTo>
                      <a:cubicBezTo>
                        <a:pt x="4" y="1"/>
                        <a:pt x="4" y="1"/>
                        <a:pt x="4" y="1"/>
                      </a:cubicBezTo>
                      <a:cubicBezTo>
                        <a:pt x="5" y="1"/>
                        <a:pt x="5" y="1"/>
                        <a:pt x="5" y="1"/>
                      </a:cubicBezTo>
                      <a:cubicBezTo>
                        <a:pt x="6" y="2"/>
                        <a:pt x="6" y="2"/>
                        <a:pt x="6" y="2"/>
                      </a:cubicBezTo>
                      <a:cubicBezTo>
                        <a:pt x="7" y="2"/>
                        <a:pt x="7" y="2"/>
                        <a:pt x="7" y="2"/>
                      </a:cubicBezTo>
                      <a:cubicBezTo>
                        <a:pt x="7" y="2"/>
                        <a:pt x="7" y="2"/>
                        <a:pt x="7" y="2"/>
                      </a:cubicBezTo>
                      <a:cubicBezTo>
                        <a:pt x="7" y="2"/>
                        <a:pt x="7" y="2"/>
                        <a:pt x="7" y="2"/>
                      </a:cubicBezTo>
                      <a:cubicBezTo>
                        <a:pt x="8" y="2"/>
                        <a:pt x="8" y="2"/>
                        <a:pt x="9" y="3"/>
                      </a:cubicBezTo>
                      <a:cubicBezTo>
                        <a:pt x="9" y="3"/>
                        <a:pt x="9" y="3"/>
                        <a:pt x="9" y="3"/>
                      </a:cubicBezTo>
                      <a:cubicBezTo>
                        <a:pt x="10" y="3"/>
                        <a:pt x="10" y="3"/>
                        <a:pt x="10" y="3"/>
                      </a:cubicBezTo>
                      <a:cubicBezTo>
                        <a:pt x="10" y="3"/>
                        <a:pt x="10" y="3"/>
                        <a:pt x="10" y="3"/>
                      </a:cubicBezTo>
                      <a:cubicBezTo>
                        <a:pt x="10" y="4"/>
                        <a:pt x="11" y="4"/>
                        <a:pt x="11" y="4"/>
                      </a:cubicBezTo>
                      <a:cubicBezTo>
                        <a:pt x="12" y="5"/>
                        <a:pt x="12" y="5"/>
                        <a:pt x="12" y="5"/>
                      </a:cubicBezTo>
                      <a:cubicBezTo>
                        <a:pt x="12" y="6"/>
                        <a:pt x="12" y="6"/>
                        <a:pt x="12" y="6"/>
                      </a:cubicBezTo>
                      <a:cubicBezTo>
                        <a:pt x="12" y="6"/>
                        <a:pt x="12" y="6"/>
                        <a:pt x="12" y="6"/>
                      </a:cubicBezTo>
                      <a:cubicBezTo>
                        <a:pt x="12" y="6"/>
                        <a:pt x="12" y="6"/>
                        <a:pt x="12" y="6"/>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2" y="7"/>
                        <a:pt x="12" y="7"/>
                        <a:pt x="12" y="7"/>
                      </a:cubicBezTo>
                      <a:cubicBezTo>
                        <a:pt x="12" y="7"/>
                        <a:pt x="12" y="7"/>
                        <a:pt x="12" y="7"/>
                      </a:cubicBezTo>
                      <a:cubicBezTo>
                        <a:pt x="12" y="6"/>
                        <a:pt x="12" y="6"/>
                        <a:pt x="12" y="6"/>
                      </a:cubicBezTo>
                      <a:cubicBezTo>
                        <a:pt x="12" y="6"/>
                        <a:pt x="12" y="6"/>
                        <a:pt x="12" y="6"/>
                      </a:cubicBezTo>
                      <a:cubicBezTo>
                        <a:pt x="11" y="6"/>
                        <a:pt x="11" y="6"/>
                        <a:pt x="11" y="6"/>
                      </a:cubicBezTo>
                      <a:cubicBezTo>
                        <a:pt x="10" y="5"/>
                        <a:pt x="10" y="5"/>
                        <a:pt x="10" y="5"/>
                      </a:cubicBezTo>
                      <a:cubicBezTo>
                        <a:pt x="10" y="5"/>
                        <a:pt x="10" y="4"/>
                        <a:pt x="9" y="4"/>
                      </a:cubicBezTo>
                      <a:cubicBezTo>
                        <a:pt x="9" y="4"/>
                        <a:pt x="9" y="4"/>
                        <a:pt x="9" y="4"/>
                      </a:cubicBezTo>
                      <a:cubicBezTo>
                        <a:pt x="8" y="3"/>
                        <a:pt x="8" y="3"/>
                        <a:pt x="8" y="3"/>
                      </a:cubicBezTo>
                      <a:cubicBezTo>
                        <a:pt x="8" y="3"/>
                        <a:pt x="7" y="3"/>
                        <a:pt x="7" y="3"/>
                      </a:cubicBezTo>
                      <a:cubicBezTo>
                        <a:pt x="7" y="2"/>
                        <a:pt x="7" y="2"/>
                        <a:pt x="7" y="2"/>
                      </a:cubicBezTo>
                      <a:cubicBezTo>
                        <a:pt x="6" y="2"/>
                        <a:pt x="6" y="2"/>
                        <a:pt x="6" y="2"/>
                      </a:cubicBezTo>
                      <a:cubicBezTo>
                        <a:pt x="6" y="2"/>
                        <a:pt x="6" y="2"/>
                        <a:pt x="6" y="2"/>
                      </a:cubicBezTo>
                      <a:cubicBezTo>
                        <a:pt x="5" y="2"/>
                        <a:pt x="5" y="2"/>
                        <a:pt x="5" y="2"/>
                      </a:cubicBezTo>
                      <a:cubicBezTo>
                        <a:pt x="4" y="2"/>
                        <a:pt x="4" y="2"/>
                        <a:pt x="4" y="2"/>
                      </a:cubicBezTo>
                      <a:cubicBezTo>
                        <a:pt x="4" y="1"/>
                        <a:pt x="4" y="1"/>
                        <a:pt x="4" y="1"/>
                      </a:cubicBezTo>
                      <a:cubicBezTo>
                        <a:pt x="3" y="1"/>
                        <a:pt x="3" y="1"/>
                        <a:pt x="3" y="1"/>
                      </a:cubicBezTo>
                      <a:cubicBezTo>
                        <a:pt x="2" y="1"/>
                        <a:pt x="2" y="1"/>
                        <a:pt x="2" y="1"/>
                      </a:cubicBezTo>
                      <a:cubicBezTo>
                        <a:pt x="2" y="1"/>
                        <a:pt x="2" y="1"/>
                        <a:pt x="2" y="1"/>
                      </a:cubicBezTo>
                      <a:cubicBezTo>
                        <a:pt x="1" y="1"/>
                        <a:pt x="1" y="1"/>
                        <a:pt x="1" y="1"/>
                      </a:cubicBezTo>
                      <a:cubicBezTo>
                        <a:pt x="0" y="1"/>
                        <a:pt x="0" y="1"/>
                        <a:pt x="0" y="1"/>
                      </a:cubicBezTo>
                      <a:cubicBezTo>
                        <a:pt x="0" y="1"/>
                        <a:pt x="0" y="1"/>
                        <a:pt x="0" y="1"/>
                      </a:cubicBezTo>
                      <a:lnTo>
                        <a:pt x="0" y="0"/>
                      </a:ln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6" name="Google Shape;456;p12"/>
                <p:cNvSpPr/>
                <p:nvPr/>
              </p:nvSpPr>
              <p:spPr>
                <a:xfrm>
                  <a:off x="221" y="1571"/>
                  <a:ext cx="3" cy="2"/>
                </a:xfrm>
                <a:custGeom>
                  <a:avLst/>
                  <a:gdLst/>
                  <a:ahLst/>
                  <a:cxnLst/>
                  <a:rect l="l" t="t" r="r" b="b"/>
                  <a:pathLst>
                    <a:path w="12" h="9" extrusionOk="0">
                      <a:moveTo>
                        <a:pt x="0" y="0"/>
                      </a:moveTo>
                      <a:cubicBezTo>
                        <a:pt x="0" y="0"/>
                        <a:pt x="0" y="0"/>
                        <a:pt x="0" y="0"/>
                      </a:cubicBezTo>
                      <a:cubicBezTo>
                        <a:pt x="1" y="0"/>
                        <a:pt x="1" y="0"/>
                        <a:pt x="1" y="0"/>
                      </a:cubicBezTo>
                      <a:cubicBezTo>
                        <a:pt x="1" y="0"/>
                        <a:pt x="2" y="1"/>
                        <a:pt x="2" y="1"/>
                      </a:cubicBezTo>
                      <a:cubicBezTo>
                        <a:pt x="3" y="1"/>
                        <a:pt x="3" y="1"/>
                        <a:pt x="3" y="1"/>
                      </a:cubicBezTo>
                      <a:cubicBezTo>
                        <a:pt x="4" y="1"/>
                        <a:pt x="4" y="1"/>
                        <a:pt x="4" y="1"/>
                      </a:cubicBezTo>
                      <a:cubicBezTo>
                        <a:pt x="4" y="1"/>
                        <a:pt x="4" y="1"/>
                        <a:pt x="4" y="1"/>
                      </a:cubicBezTo>
                      <a:cubicBezTo>
                        <a:pt x="5" y="2"/>
                        <a:pt x="5" y="2"/>
                        <a:pt x="5" y="2"/>
                      </a:cubicBezTo>
                      <a:cubicBezTo>
                        <a:pt x="5" y="2"/>
                        <a:pt x="5" y="2"/>
                        <a:pt x="5" y="2"/>
                      </a:cubicBezTo>
                      <a:cubicBezTo>
                        <a:pt x="6" y="2"/>
                        <a:pt x="6" y="2"/>
                        <a:pt x="6" y="2"/>
                      </a:cubicBezTo>
                      <a:cubicBezTo>
                        <a:pt x="6" y="2"/>
                        <a:pt x="6" y="2"/>
                        <a:pt x="6" y="2"/>
                      </a:cubicBezTo>
                      <a:cubicBezTo>
                        <a:pt x="6" y="2"/>
                        <a:pt x="6" y="2"/>
                        <a:pt x="6" y="2"/>
                      </a:cubicBezTo>
                      <a:cubicBezTo>
                        <a:pt x="6" y="2"/>
                        <a:pt x="6" y="2"/>
                        <a:pt x="6" y="2"/>
                      </a:cubicBezTo>
                      <a:cubicBezTo>
                        <a:pt x="7" y="2"/>
                        <a:pt x="7" y="2"/>
                        <a:pt x="7" y="2"/>
                      </a:cubicBezTo>
                      <a:cubicBezTo>
                        <a:pt x="7" y="3"/>
                        <a:pt x="7" y="3"/>
                        <a:pt x="7" y="3"/>
                      </a:cubicBezTo>
                      <a:cubicBezTo>
                        <a:pt x="7" y="3"/>
                        <a:pt x="7" y="3"/>
                        <a:pt x="7" y="3"/>
                      </a:cubicBezTo>
                      <a:cubicBezTo>
                        <a:pt x="8" y="3"/>
                        <a:pt x="8" y="3"/>
                        <a:pt x="8" y="3"/>
                      </a:cubicBezTo>
                      <a:cubicBezTo>
                        <a:pt x="9" y="4"/>
                        <a:pt x="9" y="4"/>
                        <a:pt x="9" y="4"/>
                      </a:cubicBezTo>
                      <a:cubicBezTo>
                        <a:pt x="9" y="4"/>
                        <a:pt x="9" y="4"/>
                        <a:pt x="9" y="4"/>
                      </a:cubicBezTo>
                      <a:cubicBezTo>
                        <a:pt x="9" y="4"/>
                        <a:pt x="9" y="4"/>
                        <a:pt x="9" y="4"/>
                      </a:cubicBezTo>
                      <a:cubicBezTo>
                        <a:pt x="9" y="4"/>
                        <a:pt x="9" y="4"/>
                        <a:pt x="9" y="4"/>
                      </a:cubicBezTo>
                      <a:cubicBezTo>
                        <a:pt x="10" y="4"/>
                        <a:pt x="10" y="4"/>
                        <a:pt x="10" y="4"/>
                      </a:cubicBezTo>
                      <a:cubicBezTo>
                        <a:pt x="10" y="5"/>
                        <a:pt x="10" y="5"/>
                        <a:pt x="10" y="5"/>
                      </a:cubicBezTo>
                      <a:cubicBezTo>
                        <a:pt x="10" y="5"/>
                        <a:pt x="10" y="5"/>
                        <a:pt x="10" y="5"/>
                      </a:cubicBezTo>
                      <a:cubicBezTo>
                        <a:pt x="11" y="6"/>
                        <a:pt x="11" y="6"/>
                        <a:pt x="11" y="6"/>
                      </a:cubicBezTo>
                      <a:cubicBezTo>
                        <a:pt x="11" y="6"/>
                        <a:pt x="11" y="6"/>
                        <a:pt x="11" y="6"/>
                      </a:cubicBezTo>
                      <a:cubicBezTo>
                        <a:pt x="11" y="6"/>
                        <a:pt x="11" y="6"/>
                        <a:pt x="11" y="6"/>
                      </a:cubicBezTo>
                      <a:cubicBezTo>
                        <a:pt x="11" y="7"/>
                        <a:pt x="11" y="7"/>
                        <a:pt x="11" y="7"/>
                      </a:cubicBezTo>
                      <a:cubicBezTo>
                        <a:pt x="11" y="7"/>
                        <a:pt x="11" y="7"/>
                        <a:pt x="11" y="7"/>
                      </a:cubicBezTo>
                      <a:cubicBezTo>
                        <a:pt x="12" y="7"/>
                        <a:pt x="12" y="7"/>
                        <a:pt x="12" y="7"/>
                      </a:cubicBezTo>
                      <a:cubicBezTo>
                        <a:pt x="12" y="8"/>
                        <a:pt x="12" y="8"/>
                        <a:pt x="12" y="8"/>
                      </a:cubicBezTo>
                      <a:cubicBezTo>
                        <a:pt x="12" y="8"/>
                        <a:pt x="12" y="8"/>
                        <a:pt x="12" y="8"/>
                      </a:cubicBezTo>
                      <a:cubicBezTo>
                        <a:pt x="12" y="8"/>
                        <a:pt x="12" y="8"/>
                        <a:pt x="12" y="8"/>
                      </a:cubicBezTo>
                      <a:cubicBezTo>
                        <a:pt x="12" y="9"/>
                        <a:pt x="12" y="9"/>
                        <a:pt x="12" y="9"/>
                      </a:cubicBezTo>
                      <a:cubicBezTo>
                        <a:pt x="12" y="9"/>
                        <a:pt x="12" y="9"/>
                        <a:pt x="12" y="9"/>
                      </a:cubicBezTo>
                      <a:cubicBezTo>
                        <a:pt x="12" y="9"/>
                        <a:pt x="12" y="9"/>
                        <a:pt x="12" y="9"/>
                      </a:cubicBezTo>
                      <a:cubicBezTo>
                        <a:pt x="12" y="9"/>
                        <a:pt x="12" y="9"/>
                        <a:pt x="12" y="9"/>
                      </a:cubicBezTo>
                      <a:cubicBezTo>
                        <a:pt x="12" y="9"/>
                        <a:pt x="12" y="9"/>
                        <a:pt x="12" y="9"/>
                      </a:cubicBezTo>
                      <a:cubicBezTo>
                        <a:pt x="12" y="8"/>
                        <a:pt x="12" y="8"/>
                        <a:pt x="12" y="8"/>
                      </a:cubicBezTo>
                      <a:cubicBezTo>
                        <a:pt x="12" y="8"/>
                        <a:pt x="12" y="8"/>
                        <a:pt x="12" y="8"/>
                      </a:cubicBezTo>
                      <a:cubicBezTo>
                        <a:pt x="11" y="8"/>
                        <a:pt x="11" y="8"/>
                        <a:pt x="11" y="8"/>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0" y="6"/>
                        <a:pt x="10" y="6"/>
                        <a:pt x="10" y="6"/>
                      </a:cubicBezTo>
                      <a:cubicBezTo>
                        <a:pt x="10" y="6"/>
                        <a:pt x="10" y="6"/>
                        <a:pt x="10" y="6"/>
                      </a:cubicBezTo>
                      <a:cubicBezTo>
                        <a:pt x="9" y="5"/>
                        <a:pt x="9" y="5"/>
                        <a:pt x="9" y="5"/>
                      </a:cubicBezTo>
                      <a:cubicBezTo>
                        <a:pt x="9" y="5"/>
                        <a:pt x="9" y="5"/>
                        <a:pt x="9" y="5"/>
                      </a:cubicBezTo>
                      <a:cubicBezTo>
                        <a:pt x="9" y="5"/>
                        <a:pt x="9" y="5"/>
                        <a:pt x="9" y="5"/>
                      </a:cubicBezTo>
                      <a:cubicBezTo>
                        <a:pt x="9" y="5"/>
                        <a:pt x="9" y="5"/>
                        <a:pt x="9" y="5"/>
                      </a:cubicBezTo>
                      <a:cubicBezTo>
                        <a:pt x="8" y="4"/>
                        <a:pt x="8" y="4"/>
                        <a:pt x="8" y="4"/>
                      </a:cubicBezTo>
                      <a:cubicBezTo>
                        <a:pt x="8" y="4"/>
                        <a:pt x="8" y="4"/>
                        <a:pt x="8" y="4"/>
                      </a:cubicBezTo>
                      <a:cubicBezTo>
                        <a:pt x="7" y="4"/>
                        <a:pt x="7" y="4"/>
                        <a:pt x="7" y="4"/>
                      </a:cubicBezTo>
                      <a:cubicBezTo>
                        <a:pt x="7" y="3"/>
                        <a:pt x="7" y="3"/>
                        <a:pt x="7" y="3"/>
                      </a:cubicBezTo>
                      <a:cubicBezTo>
                        <a:pt x="7" y="3"/>
                        <a:pt x="7" y="3"/>
                        <a:pt x="7" y="3"/>
                      </a:cubicBezTo>
                      <a:cubicBezTo>
                        <a:pt x="7" y="3"/>
                        <a:pt x="7" y="3"/>
                        <a:pt x="7" y="3"/>
                      </a:cubicBezTo>
                      <a:cubicBezTo>
                        <a:pt x="6" y="3"/>
                        <a:pt x="6" y="3"/>
                        <a:pt x="6" y="3"/>
                      </a:cubicBezTo>
                      <a:cubicBezTo>
                        <a:pt x="6" y="3"/>
                        <a:pt x="6" y="3"/>
                        <a:pt x="6" y="3"/>
                      </a:cubicBezTo>
                      <a:cubicBezTo>
                        <a:pt x="6" y="3"/>
                        <a:pt x="6" y="3"/>
                        <a:pt x="6" y="3"/>
                      </a:cubicBezTo>
                      <a:cubicBezTo>
                        <a:pt x="5" y="2"/>
                        <a:pt x="5" y="2"/>
                        <a:pt x="5" y="2"/>
                      </a:cubicBezTo>
                      <a:cubicBezTo>
                        <a:pt x="4" y="2"/>
                        <a:pt x="4" y="2"/>
                        <a:pt x="4" y="2"/>
                      </a:cubicBezTo>
                      <a:cubicBezTo>
                        <a:pt x="4" y="2"/>
                        <a:pt x="4" y="2"/>
                        <a:pt x="3" y="1"/>
                      </a:cubicBezTo>
                      <a:cubicBezTo>
                        <a:pt x="3" y="1"/>
                        <a:pt x="2" y="1"/>
                        <a:pt x="2" y="1"/>
                      </a:cubicBezTo>
                      <a:cubicBezTo>
                        <a:pt x="1" y="1"/>
                        <a:pt x="1" y="1"/>
                        <a:pt x="1" y="1"/>
                      </a:cubicBezTo>
                      <a:cubicBezTo>
                        <a:pt x="0" y="0"/>
                        <a:pt x="0" y="0"/>
                        <a:pt x="0" y="0"/>
                      </a:cubicBezTo>
                      <a:cubicBezTo>
                        <a:pt x="0" y="0"/>
                        <a:pt x="0" y="0"/>
                        <a:pt x="0" y="0"/>
                      </a:cubicBez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7" name="Google Shape;457;p12"/>
                <p:cNvSpPr/>
                <p:nvPr/>
              </p:nvSpPr>
              <p:spPr>
                <a:xfrm>
                  <a:off x="221" y="1573"/>
                  <a:ext cx="1" cy="1"/>
                </a:xfrm>
                <a:custGeom>
                  <a:avLst/>
                  <a:gdLst/>
                  <a:ahLst/>
                  <a:cxnLst/>
                  <a:rect l="l" t="t" r="r" b="b"/>
                  <a:pathLst>
                    <a:path w="7" h="5" extrusionOk="0">
                      <a:moveTo>
                        <a:pt x="0" y="0"/>
                      </a:moveTo>
                      <a:cubicBezTo>
                        <a:pt x="0" y="0"/>
                        <a:pt x="1" y="0"/>
                        <a:pt x="1" y="0"/>
                      </a:cubicBezTo>
                      <a:cubicBezTo>
                        <a:pt x="2" y="1"/>
                        <a:pt x="2" y="1"/>
                        <a:pt x="2" y="1"/>
                      </a:cubicBezTo>
                      <a:cubicBezTo>
                        <a:pt x="3" y="1"/>
                        <a:pt x="3" y="1"/>
                        <a:pt x="3" y="1"/>
                      </a:cubicBezTo>
                      <a:cubicBezTo>
                        <a:pt x="3" y="2"/>
                        <a:pt x="3" y="2"/>
                        <a:pt x="3" y="2"/>
                      </a:cubicBezTo>
                      <a:cubicBezTo>
                        <a:pt x="4" y="2"/>
                        <a:pt x="4" y="2"/>
                        <a:pt x="4" y="2"/>
                      </a:cubicBezTo>
                      <a:cubicBezTo>
                        <a:pt x="5" y="2"/>
                        <a:pt x="5" y="2"/>
                        <a:pt x="5" y="2"/>
                      </a:cubicBezTo>
                      <a:cubicBezTo>
                        <a:pt x="5" y="3"/>
                        <a:pt x="5" y="3"/>
                        <a:pt x="5" y="3"/>
                      </a:cubicBezTo>
                      <a:cubicBezTo>
                        <a:pt x="6" y="3"/>
                        <a:pt x="6" y="3"/>
                        <a:pt x="6" y="3"/>
                      </a:cubicBezTo>
                      <a:cubicBezTo>
                        <a:pt x="6" y="4"/>
                        <a:pt x="6" y="4"/>
                        <a:pt x="6" y="4"/>
                      </a:cubicBezTo>
                      <a:cubicBezTo>
                        <a:pt x="6" y="4"/>
                        <a:pt x="6" y="4"/>
                        <a:pt x="6" y="4"/>
                      </a:cubicBezTo>
                      <a:cubicBezTo>
                        <a:pt x="6" y="4"/>
                        <a:pt x="6" y="4"/>
                        <a:pt x="6" y="4"/>
                      </a:cubicBezTo>
                      <a:cubicBezTo>
                        <a:pt x="6" y="4"/>
                        <a:pt x="6" y="4"/>
                        <a:pt x="6" y="4"/>
                      </a:cubicBezTo>
                      <a:cubicBezTo>
                        <a:pt x="7" y="4"/>
                        <a:pt x="7" y="4"/>
                        <a:pt x="7" y="4"/>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6" y="5"/>
                        <a:pt x="6" y="5"/>
                        <a:pt x="6" y="5"/>
                      </a:cubicBezTo>
                      <a:cubicBezTo>
                        <a:pt x="6" y="5"/>
                        <a:pt x="6" y="5"/>
                        <a:pt x="6" y="5"/>
                      </a:cubicBezTo>
                      <a:cubicBezTo>
                        <a:pt x="6" y="5"/>
                        <a:pt x="6" y="5"/>
                        <a:pt x="6" y="5"/>
                      </a:cubicBezTo>
                      <a:cubicBezTo>
                        <a:pt x="6" y="5"/>
                        <a:pt x="6" y="5"/>
                        <a:pt x="6" y="5"/>
                      </a:cubicBezTo>
                      <a:cubicBezTo>
                        <a:pt x="6" y="4"/>
                        <a:pt x="6" y="4"/>
                        <a:pt x="6" y="4"/>
                      </a:cubicBezTo>
                      <a:cubicBezTo>
                        <a:pt x="6" y="4"/>
                        <a:pt x="6" y="4"/>
                        <a:pt x="6" y="4"/>
                      </a:cubicBezTo>
                      <a:cubicBezTo>
                        <a:pt x="6" y="4"/>
                        <a:pt x="6" y="4"/>
                        <a:pt x="6" y="4"/>
                      </a:cubicBezTo>
                      <a:cubicBezTo>
                        <a:pt x="5" y="4"/>
                        <a:pt x="5" y="4"/>
                        <a:pt x="5" y="4"/>
                      </a:cubicBezTo>
                      <a:cubicBezTo>
                        <a:pt x="5" y="4"/>
                        <a:pt x="5" y="4"/>
                        <a:pt x="5" y="4"/>
                      </a:cubicBezTo>
                      <a:cubicBezTo>
                        <a:pt x="5" y="4"/>
                        <a:pt x="5" y="4"/>
                        <a:pt x="5" y="4"/>
                      </a:cubicBezTo>
                      <a:cubicBezTo>
                        <a:pt x="4" y="3"/>
                        <a:pt x="4" y="3"/>
                        <a:pt x="4" y="3"/>
                      </a:cubicBezTo>
                      <a:cubicBezTo>
                        <a:pt x="4" y="3"/>
                        <a:pt x="4" y="3"/>
                        <a:pt x="4" y="3"/>
                      </a:cubicBezTo>
                      <a:cubicBezTo>
                        <a:pt x="4" y="2"/>
                        <a:pt x="4" y="2"/>
                        <a:pt x="4" y="2"/>
                      </a:cubicBezTo>
                      <a:cubicBezTo>
                        <a:pt x="3" y="2"/>
                        <a:pt x="3" y="2"/>
                        <a:pt x="3" y="2"/>
                      </a:cubicBezTo>
                      <a:cubicBezTo>
                        <a:pt x="2" y="2"/>
                        <a:pt x="2" y="2"/>
                        <a:pt x="2" y="2"/>
                      </a:cubicBezTo>
                      <a:cubicBezTo>
                        <a:pt x="2" y="1"/>
                        <a:pt x="2" y="1"/>
                        <a:pt x="2" y="1"/>
                      </a:cubicBezTo>
                      <a:cubicBezTo>
                        <a:pt x="1" y="1"/>
                        <a:pt x="1" y="1"/>
                        <a:pt x="1" y="1"/>
                      </a:cubicBezTo>
                      <a:cubicBezTo>
                        <a:pt x="0" y="0"/>
                        <a:pt x="0" y="0"/>
                        <a:pt x="0" y="0"/>
                      </a:cubicBezTo>
                      <a:cubicBezTo>
                        <a:pt x="0" y="0"/>
                        <a:pt x="0" y="0"/>
                        <a:pt x="0" y="0"/>
                      </a:cubicBez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8" name="Google Shape;458;p12"/>
                <p:cNvSpPr/>
                <p:nvPr/>
              </p:nvSpPr>
              <p:spPr>
                <a:xfrm>
                  <a:off x="208" y="1553"/>
                  <a:ext cx="1" cy="1"/>
                </a:xfrm>
                <a:custGeom>
                  <a:avLst/>
                  <a:gdLst/>
                  <a:ahLst/>
                  <a:cxnLst/>
                  <a:rect l="l" t="t" r="r" b="b"/>
                  <a:pathLst>
                    <a:path w="1" h="1" extrusionOk="0">
                      <a:moveTo>
                        <a:pt x="1" y="1"/>
                      </a:moveTo>
                      <a:lnTo>
                        <a:pt x="1" y="1"/>
                      </a:lnTo>
                      <a:lnTo>
                        <a:pt x="1" y="1"/>
                      </a:lnTo>
                      <a:lnTo>
                        <a:pt x="1" y="1"/>
                      </a:lnTo>
                      <a:lnTo>
                        <a:pt x="1" y="1"/>
                      </a:lnTo>
                      <a:lnTo>
                        <a:pt x="1" y="1"/>
                      </a:lnTo>
                      <a:lnTo>
                        <a:pt x="1" y="1"/>
                      </a:lnTo>
                      <a:lnTo>
                        <a:pt x="1" y="1"/>
                      </a:lnTo>
                      <a:lnTo>
                        <a:pt x="1" y="1"/>
                      </a:lnTo>
                      <a:lnTo>
                        <a:pt x="1" y="1"/>
                      </a:lnTo>
                      <a:lnTo>
                        <a:pt x="1" y="1"/>
                      </a:lnTo>
                      <a:lnTo>
                        <a:pt x="1" y="1"/>
                      </a:lnTo>
                      <a:lnTo>
                        <a:pt x="1" y="1"/>
                      </a:lnTo>
                      <a:lnTo>
                        <a:pt x="1" y="1"/>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1" y="0"/>
                      </a:lnTo>
                      <a:lnTo>
                        <a:pt x="1" y="0"/>
                      </a:lnTo>
                      <a:lnTo>
                        <a:pt x="1" y="0"/>
                      </a:lnTo>
                      <a:lnTo>
                        <a:pt x="1" y="0"/>
                      </a:lnTo>
                      <a:lnTo>
                        <a:pt x="1" y="1"/>
                      </a:lnTo>
                      <a:lnTo>
                        <a:pt x="1" y="1"/>
                      </a:lnTo>
                      <a:lnTo>
                        <a:pt x="1" y="1"/>
                      </a:lnTo>
                      <a:lnTo>
                        <a:pt x="1" y="1"/>
                      </a:lnTo>
                      <a:lnTo>
                        <a:pt x="1" y="1"/>
                      </a:lnTo>
                      <a:lnTo>
                        <a:pt x="1" y="1"/>
                      </a:lnTo>
                      <a:lnTo>
                        <a:pt x="1" y="1"/>
                      </a:lnTo>
                      <a:lnTo>
                        <a:pt x="1" y="1"/>
                      </a:lnTo>
                      <a:lnTo>
                        <a:pt x="1" y="1"/>
                      </a:lnTo>
                      <a:lnTo>
                        <a:pt x="1" y="1"/>
                      </a:lnTo>
                      <a:lnTo>
                        <a:pt x="1" y="1"/>
                      </a:ln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9" name="Google Shape;459;p12"/>
                <p:cNvSpPr/>
                <p:nvPr/>
              </p:nvSpPr>
              <p:spPr>
                <a:xfrm>
                  <a:off x="208" y="1552"/>
                  <a:ext cx="2" cy="1"/>
                </a:xfrm>
                <a:custGeom>
                  <a:avLst/>
                  <a:gdLst/>
                  <a:ahLst/>
                  <a:cxnLst/>
                  <a:rect l="l" t="t" r="r" b="b"/>
                  <a:pathLst>
                    <a:path w="2" h="1" extrusionOk="0">
                      <a:moveTo>
                        <a:pt x="2" y="1"/>
                      </a:moveTo>
                      <a:lnTo>
                        <a:pt x="2" y="1"/>
                      </a:lnTo>
                      <a:lnTo>
                        <a:pt x="2" y="1"/>
                      </a:lnTo>
                      <a:lnTo>
                        <a:pt x="1" y="1"/>
                      </a:lnTo>
                      <a:lnTo>
                        <a:pt x="1" y="1"/>
                      </a:lnTo>
                      <a:lnTo>
                        <a:pt x="1" y="1"/>
                      </a:lnTo>
                      <a:lnTo>
                        <a:pt x="1" y="1"/>
                      </a:lnTo>
                      <a:lnTo>
                        <a:pt x="1" y="1"/>
                      </a:lnTo>
                      <a:lnTo>
                        <a:pt x="1" y="1"/>
                      </a:lnTo>
                      <a:lnTo>
                        <a:pt x="1" y="1"/>
                      </a:lnTo>
                      <a:lnTo>
                        <a:pt x="1" y="1"/>
                      </a:lnTo>
                      <a:lnTo>
                        <a:pt x="1" y="0"/>
                      </a:lnTo>
                      <a:lnTo>
                        <a:pt x="1" y="0"/>
                      </a:lnTo>
                      <a:lnTo>
                        <a:pt x="1" y="0"/>
                      </a:lnTo>
                      <a:lnTo>
                        <a:pt x="1" y="0"/>
                      </a:lnTo>
                      <a:lnTo>
                        <a:pt x="0" y="0"/>
                      </a:lnTo>
                      <a:lnTo>
                        <a:pt x="1" y="0"/>
                      </a:lnTo>
                      <a:lnTo>
                        <a:pt x="1" y="0"/>
                      </a:lnTo>
                      <a:lnTo>
                        <a:pt x="1" y="0"/>
                      </a:lnTo>
                      <a:lnTo>
                        <a:pt x="1" y="0"/>
                      </a:lnTo>
                      <a:lnTo>
                        <a:pt x="1" y="0"/>
                      </a:lnTo>
                      <a:lnTo>
                        <a:pt x="1" y="0"/>
                      </a:lnTo>
                      <a:lnTo>
                        <a:pt x="1" y="0"/>
                      </a:lnTo>
                      <a:lnTo>
                        <a:pt x="1" y="1"/>
                      </a:lnTo>
                      <a:lnTo>
                        <a:pt x="1" y="1"/>
                      </a:lnTo>
                      <a:lnTo>
                        <a:pt x="1" y="1"/>
                      </a:lnTo>
                      <a:lnTo>
                        <a:pt x="1" y="1"/>
                      </a:lnTo>
                      <a:lnTo>
                        <a:pt x="1" y="1"/>
                      </a:lnTo>
                      <a:lnTo>
                        <a:pt x="1" y="1"/>
                      </a:lnTo>
                      <a:lnTo>
                        <a:pt x="1" y="1"/>
                      </a:lnTo>
                      <a:lnTo>
                        <a:pt x="2" y="1"/>
                      </a:lnTo>
                      <a:lnTo>
                        <a:pt x="2" y="1"/>
                      </a:lnTo>
                      <a:lnTo>
                        <a:pt x="2" y="1"/>
                      </a:lnTo>
                      <a:lnTo>
                        <a:pt x="2" y="1"/>
                      </a:ln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0" name="Google Shape;460;p12"/>
                <p:cNvSpPr/>
                <p:nvPr/>
              </p:nvSpPr>
              <p:spPr>
                <a:xfrm>
                  <a:off x="207" y="1554"/>
                  <a:ext cx="1" cy="1"/>
                </a:xfrm>
                <a:custGeom>
                  <a:avLst/>
                  <a:gdLst/>
                  <a:ahLst/>
                  <a:cxnLst/>
                  <a:rect l="l" t="t" r="r" b="b"/>
                  <a:pathLst>
                    <a:path w="1" h="1" extrusionOk="0">
                      <a:moveTo>
                        <a:pt x="1" y="1"/>
                      </a:moveTo>
                      <a:lnTo>
                        <a:pt x="1" y="1"/>
                      </a:lnTo>
                      <a:lnTo>
                        <a:pt x="1" y="1"/>
                      </a:lnTo>
                      <a:lnTo>
                        <a:pt x="1" y="1"/>
                      </a:lnTo>
                      <a:lnTo>
                        <a:pt x="1" y="1"/>
                      </a:lnTo>
                      <a:lnTo>
                        <a:pt x="1" y="1"/>
                      </a:lnTo>
                      <a:lnTo>
                        <a:pt x="1" y="1"/>
                      </a:lnTo>
                      <a:lnTo>
                        <a:pt x="1" y="0"/>
                      </a:lnTo>
                      <a:lnTo>
                        <a:pt x="1" y="0"/>
                      </a:lnTo>
                      <a:lnTo>
                        <a:pt x="1" y="0"/>
                      </a:lnTo>
                      <a:lnTo>
                        <a:pt x="1" y="0"/>
                      </a:lnTo>
                      <a:lnTo>
                        <a:pt x="1" y="0"/>
                      </a:lnTo>
                      <a:lnTo>
                        <a:pt x="1" y="0"/>
                      </a:lnTo>
                      <a:lnTo>
                        <a:pt x="0" y="0"/>
                      </a:lnTo>
                      <a:lnTo>
                        <a:pt x="0" y="0"/>
                      </a:lnTo>
                      <a:lnTo>
                        <a:pt x="0" y="0"/>
                      </a:lnTo>
                      <a:lnTo>
                        <a:pt x="0" y="0"/>
                      </a:lnTo>
                      <a:lnTo>
                        <a:pt x="0" y="0"/>
                      </a:lnTo>
                      <a:lnTo>
                        <a:pt x="0" y="0"/>
                      </a:lnTo>
                      <a:lnTo>
                        <a:pt x="0" y="0"/>
                      </a:lnTo>
                      <a:lnTo>
                        <a:pt x="0" y="0"/>
                      </a:lnTo>
                      <a:lnTo>
                        <a:pt x="1" y="0"/>
                      </a:lnTo>
                      <a:lnTo>
                        <a:pt x="1" y="0"/>
                      </a:lnTo>
                      <a:lnTo>
                        <a:pt x="1" y="0"/>
                      </a:lnTo>
                      <a:lnTo>
                        <a:pt x="1" y="0"/>
                      </a:lnTo>
                      <a:lnTo>
                        <a:pt x="1" y="0"/>
                      </a:lnTo>
                      <a:lnTo>
                        <a:pt x="1" y="0"/>
                      </a:lnTo>
                      <a:lnTo>
                        <a:pt x="1" y="0"/>
                      </a:lnTo>
                      <a:lnTo>
                        <a:pt x="1" y="0"/>
                      </a:lnTo>
                      <a:lnTo>
                        <a:pt x="1" y="0"/>
                      </a:lnTo>
                      <a:lnTo>
                        <a:pt x="1" y="0"/>
                      </a:lnTo>
                      <a:lnTo>
                        <a:pt x="1" y="1"/>
                      </a:lnTo>
                      <a:lnTo>
                        <a:pt x="1" y="1"/>
                      </a:lnTo>
                      <a:lnTo>
                        <a:pt x="1" y="1"/>
                      </a:lnTo>
                      <a:close/>
                    </a:path>
                  </a:pathLst>
                </a:custGeom>
                <a:solidFill>
                  <a:srgbClr val="E8C2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1" name="Google Shape;461;p12"/>
                <p:cNvSpPr/>
                <p:nvPr/>
              </p:nvSpPr>
              <p:spPr>
                <a:xfrm>
                  <a:off x="239" y="1620"/>
                  <a:ext cx="90" cy="101"/>
                </a:xfrm>
                <a:prstGeom prst="ellipse">
                  <a:avLst/>
                </a:prstGeom>
                <a:solidFill>
                  <a:srgbClr val="5F483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2" name="Google Shape;462;p12"/>
                <p:cNvSpPr/>
                <p:nvPr/>
              </p:nvSpPr>
              <p:spPr>
                <a:xfrm>
                  <a:off x="179" y="1687"/>
                  <a:ext cx="32" cy="37"/>
                </a:xfrm>
                <a:custGeom>
                  <a:avLst/>
                  <a:gdLst/>
                  <a:ahLst/>
                  <a:cxnLst/>
                  <a:rect l="l" t="t" r="r" b="b"/>
                  <a:pathLst>
                    <a:path w="136" h="162" extrusionOk="0">
                      <a:moveTo>
                        <a:pt x="136" y="0"/>
                      </a:moveTo>
                      <a:cubicBezTo>
                        <a:pt x="136" y="0"/>
                        <a:pt x="134" y="2"/>
                        <a:pt x="129" y="6"/>
                      </a:cubicBezTo>
                      <a:cubicBezTo>
                        <a:pt x="125" y="10"/>
                        <a:pt x="118" y="15"/>
                        <a:pt x="111" y="22"/>
                      </a:cubicBezTo>
                      <a:cubicBezTo>
                        <a:pt x="107" y="25"/>
                        <a:pt x="103" y="29"/>
                        <a:pt x="98" y="32"/>
                      </a:cubicBezTo>
                      <a:cubicBezTo>
                        <a:pt x="94" y="36"/>
                        <a:pt x="90" y="40"/>
                        <a:pt x="85" y="45"/>
                      </a:cubicBezTo>
                      <a:cubicBezTo>
                        <a:pt x="84" y="46"/>
                        <a:pt x="83" y="47"/>
                        <a:pt x="82" y="48"/>
                      </a:cubicBezTo>
                      <a:cubicBezTo>
                        <a:pt x="78" y="52"/>
                        <a:pt x="78" y="52"/>
                        <a:pt x="78" y="52"/>
                      </a:cubicBezTo>
                      <a:cubicBezTo>
                        <a:pt x="76" y="54"/>
                        <a:pt x="74" y="56"/>
                        <a:pt x="71" y="59"/>
                      </a:cubicBezTo>
                      <a:cubicBezTo>
                        <a:pt x="69" y="61"/>
                        <a:pt x="67" y="63"/>
                        <a:pt x="65" y="66"/>
                      </a:cubicBezTo>
                      <a:cubicBezTo>
                        <a:pt x="62" y="68"/>
                        <a:pt x="60" y="71"/>
                        <a:pt x="58" y="73"/>
                      </a:cubicBezTo>
                      <a:cubicBezTo>
                        <a:pt x="53" y="78"/>
                        <a:pt x="49" y="83"/>
                        <a:pt x="45" y="88"/>
                      </a:cubicBezTo>
                      <a:cubicBezTo>
                        <a:pt x="44" y="90"/>
                        <a:pt x="43" y="91"/>
                        <a:pt x="42" y="92"/>
                      </a:cubicBezTo>
                      <a:cubicBezTo>
                        <a:pt x="42" y="92"/>
                        <a:pt x="42" y="92"/>
                        <a:pt x="42" y="92"/>
                      </a:cubicBezTo>
                      <a:cubicBezTo>
                        <a:pt x="41" y="94"/>
                        <a:pt x="40" y="95"/>
                        <a:pt x="39" y="96"/>
                      </a:cubicBezTo>
                      <a:cubicBezTo>
                        <a:pt x="38" y="97"/>
                        <a:pt x="37" y="99"/>
                        <a:pt x="36" y="100"/>
                      </a:cubicBezTo>
                      <a:cubicBezTo>
                        <a:pt x="35" y="101"/>
                        <a:pt x="34" y="103"/>
                        <a:pt x="34" y="104"/>
                      </a:cubicBezTo>
                      <a:cubicBezTo>
                        <a:pt x="30" y="109"/>
                        <a:pt x="26" y="114"/>
                        <a:pt x="23" y="118"/>
                      </a:cubicBezTo>
                      <a:cubicBezTo>
                        <a:pt x="23" y="119"/>
                        <a:pt x="22" y="120"/>
                        <a:pt x="22" y="120"/>
                      </a:cubicBezTo>
                      <a:cubicBezTo>
                        <a:pt x="22" y="121"/>
                        <a:pt x="21" y="121"/>
                        <a:pt x="21" y="122"/>
                      </a:cubicBezTo>
                      <a:cubicBezTo>
                        <a:pt x="20" y="123"/>
                        <a:pt x="19" y="124"/>
                        <a:pt x="19" y="125"/>
                      </a:cubicBezTo>
                      <a:cubicBezTo>
                        <a:pt x="18" y="126"/>
                        <a:pt x="18" y="127"/>
                        <a:pt x="18" y="127"/>
                      </a:cubicBezTo>
                      <a:cubicBezTo>
                        <a:pt x="17" y="128"/>
                        <a:pt x="17" y="128"/>
                        <a:pt x="17" y="129"/>
                      </a:cubicBezTo>
                      <a:cubicBezTo>
                        <a:pt x="16" y="130"/>
                        <a:pt x="15" y="131"/>
                        <a:pt x="15" y="132"/>
                      </a:cubicBezTo>
                      <a:cubicBezTo>
                        <a:pt x="13" y="134"/>
                        <a:pt x="12" y="136"/>
                        <a:pt x="11" y="138"/>
                      </a:cubicBezTo>
                      <a:cubicBezTo>
                        <a:pt x="11" y="139"/>
                        <a:pt x="10" y="140"/>
                        <a:pt x="10" y="141"/>
                      </a:cubicBezTo>
                      <a:cubicBezTo>
                        <a:pt x="9" y="142"/>
                        <a:pt x="9" y="143"/>
                        <a:pt x="8" y="144"/>
                      </a:cubicBezTo>
                      <a:cubicBezTo>
                        <a:pt x="8" y="145"/>
                        <a:pt x="7" y="146"/>
                        <a:pt x="7" y="147"/>
                      </a:cubicBezTo>
                      <a:cubicBezTo>
                        <a:pt x="7" y="147"/>
                        <a:pt x="7" y="147"/>
                        <a:pt x="6" y="148"/>
                      </a:cubicBezTo>
                      <a:cubicBezTo>
                        <a:pt x="6" y="148"/>
                        <a:pt x="6" y="149"/>
                        <a:pt x="6" y="149"/>
                      </a:cubicBezTo>
                      <a:cubicBezTo>
                        <a:pt x="5" y="151"/>
                        <a:pt x="5" y="152"/>
                        <a:pt x="4" y="154"/>
                      </a:cubicBezTo>
                      <a:cubicBezTo>
                        <a:pt x="4" y="154"/>
                        <a:pt x="3" y="155"/>
                        <a:pt x="3" y="155"/>
                      </a:cubicBezTo>
                      <a:cubicBezTo>
                        <a:pt x="3" y="156"/>
                        <a:pt x="3" y="157"/>
                        <a:pt x="3" y="157"/>
                      </a:cubicBezTo>
                      <a:cubicBezTo>
                        <a:pt x="2" y="158"/>
                        <a:pt x="2" y="159"/>
                        <a:pt x="2" y="160"/>
                      </a:cubicBezTo>
                      <a:cubicBezTo>
                        <a:pt x="1" y="161"/>
                        <a:pt x="1" y="162"/>
                        <a:pt x="1" y="162"/>
                      </a:cubicBezTo>
                      <a:cubicBezTo>
                        <a:pt x="0" y="162"/>
                        <a:pt x="0" y="162"/>
                        <a:pt x="0" y="162"/>
                      </a:cubicBezTo>
                      <a:cubicBezTo>
                        <a:pt x="0" y="161"/>
                        <a:pt x="0" y="160"/>
                        <a:pt x="0" y="160"/>
                      </a:cubicBezTo>
                      <a:cubicBezTo>
                        <a:pt x="0" y="159"/>
                        <a:pt x="1" y="158"/>
                        <a:pt x="1" y="157"/>
                      </a:cubicBezTo>
                      <a:cubicBezTo>
                        <a:pt x="1" y="156"/>
                        <a:pt x="1" y="155"/>
                        <a:pt x="1" y="155"/>
                      </a:cubicBezTo>
                      <a:cubicBezTo>
                        <a:pt x="1" y="154"/>
                        <a:pt x="1" y="153"/>
                        <a:pt x="1" y="153"/>
                      </a:cubicBezTo>
                      <a:cubicBezTo>
                        <a:pt x="2" y="151"/>
                        <a:pt x="2" y="150"/>
                        <a:pt x="3" y="148"/>
                      </a:cubicBezTo>
                      <a:cubicBezTo>
                        <a:pt x="3" y="147"/>
                        <a:pt x="3" y="147"/>
                        <a:pt x="3" y="147"/>
                      </a:cubicBezTo>
                      <a:cubicBezTo>
                        <a:pt x="3" y="146"/>
                        <a:pt x="3" y="146"/>
                        <a:pt x="3" y="145"/>
                      </a:cubicBezTo>
                      <a:cubicBezTo>
                        <a:pt x="4" y="144"/>
                        <a:pt x="4" y="143"/>
                        <a:pt x="4" y="142"/>
                      </a:cubicBezTo>
                      <a:cubicBezTo>
                        <a:pt x="5" y="141"/>
                        <a:pt x="5" y="140"/>
                        <a:pt x="5" y="139"/>
                      </a:cubicBezTo>
                      <a:cubicBezTo>
                        <a:pt x="6" y="138"/>
                        <a:pt x="6" y="137"/>
                        <a:pt x="7" y="136"/>
                      </a:cubicBezTo>
                      <a:cubicBezTo>
                        <a:pt x="7" y="134"/>
                        <a:pt x="8" y="132"/>
                        <a:pt x="9" y="129"/>
                      </a:cubicBezTo>
                      <a:cubicBezTo>
                        <a:pt x="10" y="128"/>
                        <a:pt x="10" y="127"/>
                        <a:pt x="11" y="126"/>
                      </a:cubicBezTo>
                      <a:cubicBezTo>
                        <a:pt x="11" y="125"/>
                        <a:pt x="12" y="124"/>
                        <a:pt x="12" y="124"/>
                      </a:cubicBezTo>
                      <a:cubicBezTo>
                        <a:pt x="12" y="123"/>
                        <a:pt x="13" y="123"/>
                        <a:pt x="13" y="122"/>
                      </a:cubicBezTo>
                      <a:cubicBezTo>
                        <a:pt x="14" y="121"/>
                        <a:pt x="14" y="120"/>
                        <a:pt x="15" y="118"/>
                      </a:cubicBezTo>
                      <a:cubicBezTo>
                        <a:pt x="15" y="118"/>
                        <a:pt x="16" y="117"/>
                        <a:pt x="16" y="116"/>
                      </a:cubicBezTo>
                      <a:cubicBezTo>
                        <a:pt x="16" y="116"/>
                        <a:pt x="17" y="115"/>
                        <a:pt x="17" y="115"/>
                      </a:cubicBezTo>
                      <a:cubicBezTo>
                        <a:pt x="20" y="109"/>
                        <a:pt x="23" y="104"/>
                        <a:pt x="27" y="99"/>
                      </a:cubicBezTo>
                      <a:cubicBezTo>
                        <a:pt x="29" y="97"/>
                        <a:pt x="31" y="94"/>
                        <a:pt x="33" y="91"/>
                      </a:cubicBezTo>
                      <a:cubicBezTo>
                        <a:pt x="34" y="91"/>
                        <a:pt x="34" y="90"/>
                        <a:pt x="34" y="90"/>
                      </a:cubicBezTo>
                      <a:cubicBezTo>
                        <a:pt x="35" y="89"/>
                        <a:pt x="36" y="88"/>
                        <a:pt x="36" y="88"/>
                      </a:cubicBezTo>
                      <a:cubicBezTo>
                        <a:pt x="37" y="86"/>
                        <a:pt x="39" y="85"/>
                        <a:pt x="40" y="84"/>
                      </a:cubicBezTo>
                      <a:cubicBezTo>
                        <a:pt x="42" y="81"/>
                        <a:pt x="44" y="79"/>
                        <a:pt x="46" y="76"/>
                      </a:cubicBezTo>
                      <a:cubicBezTo>
                        <a:pt x="49" y="74"/>
                        <a:pt x="51" y="71"/>
                        <a:pt x="53" y="69"/>
                      </a:cubicBezTo>
                      <a:cubicBezTo>
                        <a:pt x="56" y="67"/>
                        <a:pt x="58" y="64"/>
                        <a:pt x="61" y="62"/>
                      </a:cubicBezTo>
                      <a:cubicBezTo>
                        <a:pt x="63" y="59"/>
                        <a:pt x="65" y="57"/>
                        <a:pt x="68" y="55"/>
                      </a:cubicBezTo>
                      <a:cubicBezTo>
                        <a:pt x="73" y="50"/>
                        <a:pt x="77" y="46"/>
                        <a:pt x="82" y="42"/>
                      </a:cubicBezTo>
                      <a:cubicBezTo>
                        <a:pt x="87" y="37"/>
                        <a:pt x="92" y="33"/>
                        <a:pt x="96" y="30"/>
                      </a:cubicBezTo>
                      <a:cubicBezTo>
                        <a:pt x="101" y="26"/>
                        <a:pt x="105" y="23"/>
                        <a:pt x="109" y="19"/>
                      </a:cubicBezTo>
                      <a:cubicBezTo>
                        <a:pt x="113" y="16"/>
                        <a:pt x="116" y="14"/>
                        <a:pt x="120" y="11"/>
                      </a:cubicBezTo>
                      <a:cubicBezTo>
                        <a:pt x="123" y="9"/>
                        <a:pt x="126" y="7"/>
                        <a:pt x="128" y="5"/>
                      </a:cubicBezTo>
                      <a:cubicBezTo>
                        <a:pt x="133" y="2"/>
                        <a:pt x="136" y="0"/>
                        <a:pt x="136" y="0"/>
                      </a:cubicBezTo>
                      <a:close/>
                    </a:path>
                  </a:pathLst>
                </a:custGeom>
                <a:solidFill>
                  <a:srgbClr val="535C6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3" name="Google Shape;463;p12"/>
                <p:cNvSpPr/>
                <p:nvPr/>
              </p:nvSpPr>
              <p:spPr>
                <a:xfrm>
                  <a:off x="152" y="1593"/>
                  <a:ext cx="41" cy="131"/>
                </a:xfrm>
                <a:custGeom>
                  <a:avLst/>
                  <a:gdLst/>
                  <a:ahLst/>
                  <a:cxnLst/>
                  <a:rect l="l" t="t" r="r" b="b"/>
                  <a:pathLst>
                    <a:path w="178" h="561" extrusionOk="0">
                      <a:moveTo>
                        <a:pt x="117" y="556"/>
                      </a:moveTo>
                      <a:cubicBezTo>
                        <a:pt x="117" y="555"/>
                        <a:pt x="117" y="554"/>
                        <a:pt x="117" y="554"/>
                      </a:cubicBezTo>
                      <a:cubicBezTo>
                        <a:pt x="117" y="553"/>
                        <a:pt x="117" y="552"/>
                        <a:pt x="117" y="552"/>
                      </a:cubicBezTo>
                      <a:cubicBezTo>
                        <a:pt x="118" y="550"/>
                        <a:pt x="118" y="549"/>
                        <a:pt x="119" y="547"/>
                      </a:cubicBezTo>
                      <a:cubicBezTo>
                        <a:pt x="119" y="546"/>
                        <a:pt x="119" y="546"/>
                        <a:pt x="119" y="546"/>
                      </a:cubicBezTo>
                      <a:cubicBezTo>
                        <a:pt x="119" y="545"/>
                        <a:pt x="119" y="545"/>
                        <a:pt x="119" y="544"/>
                      </a:cubicBezTo>
                      <a:cubicBezTo>
                        <a:pt x="120" y="543"/>
                        <a:pt x="120" y="542"/>
                        <a:pt x="120" y="541"/>
                      </a:cubicBezTo>
                      <a:cubicBezTo>
                        <a:pt x="121" y="540"/>
                        <a:pt x="121" y="539"/>
                        <a:pt x="121" y="538"/>
                      </a:cubicBezTo>
                      <a:cubicBezTo>
                        <a:pt x="122" y="537"/>
                        <a:pt x="122" y="536"/>
                        <a:pt x="123" y="535"/>
                      </a:cubicBezTo>
                      <a:cubicBezTo>
                        <a:pt x="123" y="533"/>
                        <a:pt x="124" y="531"/>
                        <a:pt x="125" y="528"/>
                      </a:cubicBezTo>
                      <a:cubicBezTo>
                        <a:pt x="126" y="527"/>
                        <a:pt x="126" y="526"/>
                        <a:pt x="127" y="525"/>
                      </a:cubicBezTo>
                      <a:cubicBezTo>
                        <a:pt x="127" y="524"/>
                        <a:pt x="128" y="523"/>
                        <a:pt x="128" y="523"/>
                      </a:cubicBezTo>
                      <a:cubicBezTo>
                        <a:pt x="128" y="522"/>
                        <a:pt x="129" y="522"/>
                        <a:pt x="129" y="521"/>
                      </a:cubicBezTo>
                      <a:cubicBezTo>
                        <a:pt x="130" y="520"/>
                        <a:pt x="130" y="519"/>
                        <a:pt x="131" y="517"/>
                      </a:cubicBezTo>
                      <a:cubicBezTo>
                        <a:pt x="131" y="517"/>
                        <a:pt x="132" y="516"/>
                        <a:pt x="132" y="515"/>
                      </a:cubicBezTo>
                      <a:cubicBezTo>
                        <a:pt x="132" y="515"/>
                        <a:pt x="133" y="514"/>
                        <a:pt x="133" y="514"/>
                      </a:cubicBezTo>
                      <a:cubicBezTo>
                        <a:pt x="136" y="508"/>
                        <a:pt x="139" y="503"/>
                        <a:pt x="143" y="498"/>
                      </a:cubicBezTo>
                      <a:cubicBezTo>
                        <a:pt x="145" y="496"/>
                        <a:pt x="147" y="493"/>
                        <a:pt x="149" y="490"/>
                      </a:cubicBezTo>
                      <a:cubicBezTo>
                        <a:pt x="150" y="490"/>
                        <a:pt x="150" y="489"/>
                        <a:pt x="150" y="489"/>
                      </a:cubicBezTo>
                      <a:cubicBezTo>
                        <a:pt x="151" y="488"/>
                        <a:pt x="152" y="487"/>
                        <a:pt x="152" y="487"/>
                      </a:cubicBezTo>
                      <a:cubicBezTo>
                        <a:pt x="153" y="486"/>
                        <a:pt x="152" y="487"/>
                        <a:pt x="152" y="487"/>
                      </a:cubicBezTo>
                      <a:cubicBezTo>
                        <a:pt x="129" y="475"/>
                        <a:pt x="55" y="426"/>
                        <a:pt x="63" y="318"/>
                      </a:cubicBezTo>
                      <a:cubicBezTo>
                        <a:pt x="73" y="192"/>
                        <a:pt x="178" y="23"/>
                        <a:pt x="178" y="23"/>
                      </a:cubicBezTo>
                      <a:cubicBezTo>
                        <a:pt x="178" y="23"/>
                        <a:pt x="178" y="23"/>
                        <a:pt x="178" y="23"/>
                      </a:cubicBezTo>
                      <a:cubicBezTo>
                        <a:pt x="173" y="20"/>
                        <a:pt x="169" y="17"/>
                        <a:pt x="167" y="14"/>
                      </a:cubicBezTo>
                      <a:cubicBezTo>
                        <a:pt x="166" y="13"/>
                        <a:pt x="166" y="12"/>
                        <a:pt x="165" y="11"/>
                      </a:cubicBezTo>
                      <a:cubicBezTo>
                        <a:pt x="163" y="7"/>
                        <a:pt x="162" y="4"/>
                        <a:pt x="162" y="1"/>
                      </a:cubicBezTo>
                      <a:cubicBezTo>
                        <a:pt x="163" y="0"/>
                        <a:pt x="163" y="0"/>
                        <a:pt x="163" y="0"/>
                      </a:cubicBezTo>
                      <a:cubicBezTo>
                        <a:pt x="163" y="0"/>
                        <a:pt x="25" y="284"/>
                        <a:pt x="19" y="331"/>
                      </a:cubicBezTo>
                      <a:cubicBezTo>
                        <a:pt x="14" y="378"/>
                        <a:pt x="0" y="406"/>
                        <a:pt x="56" y="485"/>
                      </a:cubicBezTo>
                      <a:cubicBezTo>
                        <a:pt x="71" y="506"/>
                        <a:pt x="91" y="533"/>
                        <a:pt x="116" y="561"/>
                      </a:cubicBezTo>
                      <a:cubicBezTo>
                        <a:pt x="116" y="560"/>
                        <a:pt x="116" y="559"/>
                        <a:pt x="116" y="559"/>
                      </a:cubicBezTo>
                      <a:cubicBezTo>
                        <a:pt x="116" y="558"/>
                        <a:pt x="117" y="557"/>
                        <a:pt x="117" y="556"/>
                      </a:cubicBezTo>
                      <a:close/>
                    </a:path>
                  </a:pathLst>
                </a:custGeom>
                <a:solidFill>
                  <a:srgbClr val="565E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4" name="Google Shape;464;p12"/>
                <p:cNvSpPr/>
                <p:nvPr/>
              </p:nvSpPr>
              <p:spPr>
                <a:xfrm>
                  <a:off x="358" y="1686"/>
                  <a:ext cx="32" cy="34"/>
                </a:xfrm>
                <a:custGeom>
                  <a:avLst/>
                  <a:gdLst/>
                  <a:ahLst/>
                  <a:cxnLst/>
                  <a:rect l="l" t="t" r="r" b="b"/>
                  <a:pathLst>
                    <a:path w="137" h="144" extrusionOk="0">
                      <a:moveTo>
                        <a:pt x="137" y="144"/>
                      </a:moveTo>
                      <a:cubicBezTo>
                        <a:pt x="136" y="144"/>
                        <a:pt x="136" y="144"/>
                        <a:pt x="136" y="144"/>
                      </a:cubicBezTo>
                      <a:cubicBezTo>
                        <a:pt x="136" y="144"/>
                        <a:pt x="136" y="144"/>
                        <a:pt x="136" y="144"/>
                      </a:cubicBezTo>
                      <a:cubicBezTo>
                        <a:pt x="136" y="144"/>
                        <a:pt x="136" y="143"/>
                        <a:pt x="136" y="142"/>
                      </a:cubicBezTo>
                      <a:cubicBezTo>
                        <a:pt x="135" y="142"/>
                        <a:pt x="135" y="141"/>
                        <a:pt x="135" y="140"/>
                      </a:cubicBezTo>
                      <a:cubicBezTo>
                        <a:pt x="134" y="139"/>
                        <a:pt x="134" y="138"/>
                        <a:pt x="133" y="136"/>
                      </a:cubicBezTo>
                      <a:cubicBezTo>
                        <a:pt x="133" y="135"/>
                        <a:pt x="132" y="134"/>
                        <a:pt x="131" y="132"/>
                      </a:cubicBezTo>
                      <a:cubicBezTo>
                        <a:pt x="131" y="131"/>
                        <a:pt x="130" y="129"/>
                        <a:pt x="129" y="127"/>
                      </a:cubicBezTo>
                      <a:cubicBezTo>
                        <a:pt x="128" y="124"/>
                        <a:pt x="125" y="120"/>
                        <a:pt x="123" y="116"/>
                      </a:cubicBezTo>
                      <a:cubicBezTo>
                        <a:pt x="122" y="114"/>
                        <a:pt x="120" y="112"/>
                        <a:pt x="119" y="110"/>
                      </a:cubicBezTo>
                      <a:cubicBezTo>
                        <a:pt x="118" y="108"/>
                        <a:pt x="116" y="106"/>
                        <a:pt x="115" y="104"/>
                      </a:cubicBezTo>
                      <a:cubicBezTo>
                        <a:pt x="114" y="103"/>
                        <a:pt x="113" y="102"/>
                        <a:pt x="112" y="101"/>
                      </a:cubicBezTo>
                      <a:cubicBezTo>
                        <a:pt x="111" y="100"/>
                        <a:pt x="111" y="98"/>
                        <a:pt x="110" y="97"/>
                      </a:cubicBezTo>
                      <a:cubicBezTo>
                        <a:pt x="108" y="95"/>
                        <a:pt x="106" y="93"/>
                        <a:pt x="105" y="91"/>
                      </a:cubicBezTo>
                      <a:cubicBezTo>
                        <a:pt x="103" y="89"/>
                        <a:pt x="102" y="87"/>
                        <a:pt x="100" y="85"/>
                      </a:cubicBezTo>
                      <a:cubicBezTo>
                        <a:pt x="100" y="85"/>
                        <a:pt x="100" y="85"/>
                        <a:pt x="100" y="85"/>
                      </a:cubicBezTo>
                      <a:cubicBezTo>
                        <a:pt x="98" y="82"/>
                        <a:pt x="95" y="79"/>
                        <a:pt x="93" y="77"/>
                      </a:cubicBezTo>
                      <a:cubicBezTo>
                        <a:pt x="92" y="76"/>
                        <a:pt x="91" y="74"/>
                        <a:pt x="90" y="73"/>
                      </a:cubicBezTo>
                      <a:cubicBezTo>
                        <a:pt x="89" y="72"/>
                        <a:pt x="88" y="71"/>
                        <a:pt x="87" y="70"/>
                      </a:cubicBezTo>
                      <a:cubicBezTo>
                        <a:pt x="85" y="68"/>
                        <a:pt x="82" y="65"/>
                        <a:pt x="80" y="63"/>
                      </a:cubicBezTo>
                      <a:cubicBezTo>
                        <a:pt x="79" y="61"/>
                        <a:pt x="79" y="61"/>
                        <a:pt x="79" y="61"/>
                      </a:cubicBezTo>
                      <a:cubicBezTo>
                        <a:pt x="77" y="60"/>
                        <a:pt x="77" y="60"/>
                        <a:pt x="77" y="60"/>
                      </a:cubicBezTo>
                      <a:cubicBezTo>
                        <a:pt x="76" y="59"/>
                        <a:pt x="75" y="58"/>
                        <a:pt x="73" y="57"/>
                      </a:cubicBezTo>
                      <a:cubicBezTo>
                        <a:pt x="71" y="54"/>
                        <a:pt x="69" y="52"/>
                        <a:pt x="67" y="50"/>
                      </a:cubicBezTo>
                      <a:cubicBezTo>
                        <a:pt x="62" y="46"/>
                        <a:pt x="57" y="42"/>
                        <a:pt x="53" y="39"/>
                      </a:cubicBezTo>
                      <a:cubicBezTo>
                        <a:pt x="48" y="35"/>
                        <a:pt x="44" y="31"/>
                        <a:pt x="39" y="28"/>
                      </a:cubicBezTo>
                      <a:cubicBezTo>
                        <a:pt x="37" y="26"/>
                        <a:pt x="35" y="25"/>
                        <a:pt x="33" y="23"/>
                      </a:cubicBezTo>
                      <a:cubicBezTo>
                        <a:pt x="31" y="22"/>
                        <a:pt x="29" y="20"/>
                        <a:pt x="27" y="19"/>
                      </a:cubicBezTo>
                      <a:cubicBezTo>
                        <a:pt x="23" y="16"/>
                        <a:pt x="20" y="14"/>
                        <a:pt x="16" y="12"/>
                      </a:cubicBezTo>
                      <a:cubicBezTo>
                        <a:pt x="13" y="9"/>
                        <a:pt x="10" y="8"/>
                        <a:pt x="8" y="6"/>
                      </a:cubicBezTo>
                      <a:cubicBezTo>
                        <a:pt x="3" y="3"/>
                        <a:pt x="0" y="0"/>
                        <a:pt x="0" y="0"/>
                      </a:cubicBezTo>
                      <a:cubicBezTo>
                        <a:pt x="1" y="0"/>
                        <a:pt x="1" y="0"/>
                        <a:pt x="1" y="0"/>
                      </a:cubicBezTo>
                      <a:cubicBezTo>
                        <a:pt x="1" y="1"/>
                        <a:pt x="1" y="1"/>
                        <a:pt x="1" y="1"/>
                      </a:cubicBezTo>
                      <a:cubicBezTo>
                        <a:pt x="2" y="0"/>
                        <a:pt x="2" y="0"/>
                        <a:pt x="2" y="0"/>
                      </a:cubicBezTo>
                      <a:cubicBezTo>
                        <a:pt x="3" y="1"/>
                        <a:pt x="5" y="3"/>
                        <a:pt x="9" y="5"/>
                      </a:cubicBezTo>
                      <a:cubicBezTo>
                        <a:pt x="11" y="6"/>
                        <a:pt x="14" y="8"/>
                        <a:pt x="17" y="10"/>
                      </a:cubicBezTo>
                      <a:cubicBezTo>
                        <a:pt x="21" y="12"/>
                        <a:pt x="25" y="14"/>
                        <a:pt x="29" y="17"/>
                      </a:cubicBezTo>
                      <a:cubicBezTo>
                        <a:pt x="31" y="18"/>
                        <a:pt x="33" y="19"/>
                        <a:pt x="35" y="21"/>
                      </a:cubicBezTo>
                      <a:cubicBezTo>
                        <a:pt x="37" y="22"/>
                        <a:pt x="39" y="24"/>
                        <a:pt x="41" y="25"/>
                      </a:cubicBezTo>
                      <a:cubicBezTo>
                        <a:pt x="44" y="27"/>
                        <a:pt x="46" y="28"/>
                        <a:pt x="48" y="30"/>
                      </a:cubicBezTo>
                      <a:cubicBezTo>
                        <a:pt x="49" y="31"/>
                        <a:pt x="51" y="32"/>
                        <a:pt x="52" y="32"/>
                      </a:cubicBezTo>
                      <a:cubicBezTo>
                        <a:pt x="53" y="33"/>
                        <a:pt x="54" y="34"/>
                        <a:pt x="55" y="35"/>
                      </a:cubicBezTo>
                      <a:cubicBezTo>
                        <a:pt x="60" y="39"/>
                        <a:pt x="65" y="42"/>
                        <a:pt x="70" y="46"/>
                      </a:cubicBezTo>
                      <a:cubicBezTo>
                        <a:pt x="72" y="48"/>
                        <a:pt x="75" y="50"/>
                        <a:pt x="77" y="52"/>
                      </a:cubicBezTo>
                      <a:cubicBezTo>
                        <a:pt x="78" y="53"/>
                        <a:pt x="80" y="54"/>
                        <a:pt x="81" y="56"/>
                      </a:cubicBezTo>
                      <a:cubicBezTo>
                        <a:pt x="83" y="57"/>
                        <a:pt x="83" y="57"/>
                        <a:pt x="83" y="57"/>
                      </a:cubicBezTo>
                      <a:cubicBezTo>
                        <a:pt x="84" y="59"/>
                        <a:pt x="84" y="59"/>
                        <a:pt x="84" y="59"/>
                      </a:cubicBezTo>
                      <a:cubicBezTo>
                        <a:pt x="88" y="62"/>
                        <a:pt x="88" y="62"/>
                        <a:pt x="88" y="62"/>
                      </a:cubicBezTo>
                      <a:cubicBezTo>
                        <a:pt x="89" y="63"/>
                        <a:pt x="90" y="64"/>
                        <a:pt x="91" y="65"/>
                      </a:cubicBezTo>
                      <a:cubicBezTo>
                        <a:pt x="93" y="66"/>
                        <a:pt x="94" y="67"/>
                        <a:pt x="95" y="68"/>
                      </a:cubicBezTo>
                      <a:cubicBezTo>
                        <a:pt x="96" y="70"/>
                        <a:pt x="97" y="71"/>
                        <a:pt x="98" y="72"/>
                      </a:cubicBezTo>
                      <a:cubicBezTo>
                        <a:pt x="101" y="74"/>
                        <a:pt x="103" y="77"/>
                        <a:pt x="105" y="79"/>
                      </a:cubicBezTo>
                      <a:cubicBezTo>
                        <a:pt x="107" y="81"/>
                        <a:pt x="109" y="84"/>
                        <a:pt x="111" y="86"/>
                      </a:cubicBezTo>
                      <a:cubicBezTo>
                        <a:pt x="111" y="86"/>
                        <a:pt x="111" y="86"/>
                        <a:pt x="112" y="87"/>
                      </a:cubicBezTo>
                      <a:cubicBezTo>
                        <a:pt x="112" y="88"/>
                        <a:pt x="113" y="88"/>
                        <a:pt x="113" y="89"/>
                      </a:cubicBezTo>
                      <a:cubicBezTo>
                        <a:pt x="114" y="90"/>
                        <a:pt x="115" y="92"/>
                        <a:pt x="116" y="93"/>
                      </a:cubicBezTo>
                      <a:cubicBezTo>
                        <a:pt x="118" y="95"/>
                        <a:pt x="119" y="97"/>
                        <a:pt x="121" y="100"/>
                      </a:cubicBezTo>
                      <a:cubicBezTo>
                        <a:pt x="122" y="102"/>
                        <a:pt x="124" y="104"/>
                        <a:pt x="125" y="107"/>
                      </a:cubicBezTo>
                      <a:cubicBezTo>
                        <a:pt x="126" y="109"/>
                        <a:pt x="127" y="111"/>
                        <a:pt x="128" y="114"/>
                      </a:cubicBezTo>
                      <a:cubicBezTo>
                        <a:pt x="129" y="116"/>
                        <a:pt x="130" y="118"/>
                        <a:pt x="131" y="120"/>
                      </a:cubicBezTo>
                      <a:cubicBezTo>
                        <a:pt x="132" y="122"/>
                        <a:pt x="133" y="124"/>
                        <a:pt x="133" y="126"/>
                      </a:cubicBezTo>
                      <a:cubicBezTo>
                        <a:pt x="135" y="129"/>
                        <a:pt x="135" y="133"/>
                        <a:pt x="136" y="136"/>
                      </a:cubicBezTo>
                      <a:cubicBezTo>
                        <a:pt x="136" y="137"/>
                        <a:pt x="136" y="138"/>
                        <a:pt x="137" y="139"/>
                      </a:cubicBezTo>
                      <a:cubicBezTo>
                        <a:pt x="137" y="140"/>
                        <a:pt x="137" y="141"/>
                        <a:pt x="137" y="142"/>
                      </a:cubicBezTo>
                      <a:cubicBezTo>
                        <a:pt x="137" y="143"/>
                        <a:pt x="137" y="143"/>
                        <a:pt x="137" y="144"/>
                      </a:cubicBezTo>
                      <a:close/>
                    </a:path>
                  </a:pathLst>
                </a:custGeom>
                <a:solidFill>
                  <a:srgbClr val="535C6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5" name="Google Shape;465;p12"/>
                <p:cNvSpPr/>
                <p:nvPr/>
              </p:nvSpPr>
              <p:spPr>
                <a:xfrm>
                  <a:off x="376" y="1610"/>
                  <a:ext cx="36" cy="110"/>
                </a:xfrm>
                <a:custGeom>
                  <a:avLst/>
                  <a:gdLst/>
                  <a:ahLst/>
                  <a:cxnLst/>
                  <a:rect l="l" t="t" r="r" b="b"/>
                  <a:pathLst>
                    <a:path w="156" h="469" extrusionOk="0">
                      <a:moveTo>
                        <a:pt x="138" y="267"/>
                      </a:moveTo>
                      <a:cubicBezTo>
                        <a:pt x="127" y="233"/>
                        <a:pt x="48" y="88"/>
                        <a:pt x="0" y="0"/>
                      </a:cubicBezTo>
                      <a:cubicBezTo>
                        <a:pt x="1" y="4"/>
                        <a:pt x="74" y="181"/>
                        <a:pt x="92" y="259"/>
                      </a:cubicBezTo>
                      <a:cubicBezTo>
                        <a:pt x="108" y="325"/>
                        <a:pt x="47" y="387"/>
                        <a:pt x="28" y="404"/>
                      </a:cubicBezTo>
                      <a:cubicBezTo>
                        <a:pt x="30" y="406"/>
                        <a:pt x="32" y="409"/>
                        <a:pt x="34" y="411"/>
                      </a:cubicBezTo>
                      <a:cubicBezTo>
                        <a:pt x="34" y="411"/>
                        <a:pt x="34" y="411"/>
                        <a:pt x="35" y="412"/>
                      </a:cubicBezTo>
                      <a:cubicBezTo>
                        <a:pt x="35" y="413"/>
                        <a:pt x="36" y="413"/>
                        <a:pt x="36" y="414"/>
                      </a:cubicBezTo>
                      <a:cubicBezTo>
                        <a:pt x="37" y="415"/>
                        <a:pt x="38" y="417"/>
                        <a:pt x="39" y="418"/>
                      </a:cubicBezTo>
                      <a:cubicBezTo>
                        <a:pt x="41" y="420"/>
                        <a:pt x="42" y="422"/>
                        <a:pt x="44" y="425"/>
                      </a:cubicBezTo>
                      <a:cubicBezTo>
                        <a:pt x="45" y="427"/>
                        <a:pt x="47" y="429"/>
                        <a:pt x="48" y="432"/>
                      </a:cubicBezTo>
                      <a:cubicBezTo>
                        <a:pt x="49" y="434"/>
                        <a:pt x="50" y="436"/>
                        <a:pt x="51" y="439"/>
                      </a:cubicBezTo>
                      <a:cubicBezTo>
                        <a:pt x="52" y="441"/>
                        <a:pt x="53" y="443"/>
                        <a:pt x="54" y="445"/>
                      </a:cubicBezTo>
                      <a:cubicBezTo>
                        <a:pt x="55" y="447"/>
                        <a:pt x="56" y="449"/>
                        <a:pt x="56" y="451"/>
                      </a:cubicBezTo>
                      <a:cubicBezTo>
                        <a:pt x="58" y="454"/>
                        <a:pt x="58" y="458"/>
                        <a:pt x="59" y="461"/>
                      </a:cubicBezTo>
                      <a:cubicBezTo>
                        <a:pt x="59" y="462"/>
                        <a:pt x="59" y="463"/>
                        <a:pt x="60" y="464"/>
                      </a:cubicBezTo>
                      <a:cubicBezTo>
                        <a:pt x="60" y="465"/>
                        <a:pt x="60" y="466"/>
                        <a:pt x="60" y="467"/>
                      </a:cubicBezTo>
                      <a:cubicBezTo>
                        <a:pt x="60" y="468"/>
                        <a:pt x="60" y="468"/>
                        <a:pt x="60" y="469"/>
                      </a:cubicBezTo>
                      <a:cubicBezTo>
                        <a:pt x="60" y="469"/>
                        <a:pt x="60" y="469"/>
                        <a:pt x="60" y="469"/>
                      </a:cubicBezTo>
                      <a:cubicBezTo>
                        <a:pt x="60" y="468"/>
                        <a:pt x="60" y="468"/>
                        <a:pt x="60" y="468"/>
                      </a:cubicBezTo>
                      <a:cubicBezTo>
                        <a:pt x="69" y="457"/>
                        <a:pt x="77" y="447"/>
                        <a:pt x="84" y="437"/>
                      </a:cubicBezTo>
                      <a:cubicBezTo>
                        <a:pt x="91" y="427"/>
                        <a:pt x="98" y="418"/>
                        <a:pt x="104" y="410"/>
                      </a:cubicBezTo>
                      <a:cubicBezTo>
                        <a:pt x="156" y="337"/>
                        <a:pt x="152" y="314"/>
                        <a:pt x="138" y="267"/>
                      </a:cubicBezTo>
                      <a:close/>
                    </a:path>
                  </a:pathLst>
                </a:custGeom>
                <a:solidFill>
                  <a:srgbClr val="565E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6" name="Google Shape;466;p12"/>
                <p:cNvSpPr/>
                <p:nvPr/>
              </p:nvSpPr>
              <p:spPr>
                <a:xfrm>
                  <a:off x="179" y="1706"/>
                  <a:ext cx="211" cy="75"/>
                </a:xfrm>
                <a:custGeom>
                  <a:avLst/>
                  <a:gdLst/>
                  <a:ahLst/>
                  <a:cxnLst/>
                  <a:rect l="l" t="t" r="r" b="b"/>
                  <a:pathLst>
                    <a:path w="900" h="321" extrusionOk="0">
                      <a:moveTo>
                        <a:pt x="900" y="58"/>
                      </a:moveTo>
                      <a:cubicBezTo>
                        <a:pt x="899" y="58"/>
                        <a:pt x="899" y="57"/>
                        <a:pt x="899" y="56"/>
                      </a:cubicBezTo>
                      <a:cubicBezTo>
                        <a:pt x="898" y="55"/>
                        <a:pt x="898" y="54"/>
                        <a:pt x="897" y="52"/>
                      </a:cubicBezTo>
                      <a:cubicBezTo>
                        <a:pt x="897" y="51"/>
                        <a:pt x="896" y="50"/>
                        <a:pt x="895" y="48"/>
                      </a:cubicBezTo>
                      <a:cubicBezTo>
                        <a:pt x="895" y="47"/>
                        <a:pt x="894" y="45"/>
                        <a:pt x="893" y="43"/>
                      </a:cubicBezTo>
                      <a:cubicBezTo>
                        <a:pt x="892" y="40"/>
                        <a:pt x="889" y="36"/>
                        <a:pt x="887" y="32"/>
                      </a:cubicBezTo>
                      <a:cubicBezTo>
                        <a:pt x="886" y="30"/>
                        <a:pt x="884" y="28"/>
                        <a:pt x="883" y="26"/>
                      </a:cubicBezTo>
                      <a:cubicBezTo>
                        <a:pt x="882" y="24"/>
                        <a:pt x="880" y="22"/>
                        <a:pt x="879" y="20"/>
                      </a:cubicBezTo>
                      <a:cubicBezTo>
                        <a:pt x="878" y="19"/>
                        <a:pt x="877" y="18"/>
                        <a:pt x="876" y="17"/>
                      </a:cubicBezTo>
                      <a:cubicBezTo>
                        <a:pt x="875" y="16"/>
                        <a:pt x="875" y="14"/>
                        <a:pt x="874" y="13"/>
                      </a:cubicBezTo>
                      <a:cubicBezTo>
                        <a:pt x="872" y="11"/>
                        <a:pt x="870" y="9"/>
                        <a:pt x="869" y="7"/>
                      </a:cubicBezTo>
                      <a:cubicBezTo>
                        <a:pt x="867" y="5"/>
                        <a:pt x="866" y="3"/>
                        <a:pt x="864" y="1"/>
                      </a:cubicBezTo>
                      <a:cubicBezTo>
                        <a:pt x="864" y="1"/>
                        <a:pt x="864" y="1"/>
                        <a:pt x="864" y="1"/>
                      </a:cubicBezTo>
                      <a:cubicBezTo>
                        <a:pt x="864" y="0"/>
                        <a:pt x="864" y="0"/>
                        <a:pt x="864" y="0"/>
                      </a:cubicBezTo>
                      <a:cubicBezTo>
                        <a:pt x="840" y="21"/>
                        <a:pt x="817" y="38"/>
                        <a:pt x="794" y="54"/>
                      </a:cubicBezTo>
                      <a:cubicBezTo>
                        <a:pt x="410" y="321"/>
                        <a:pt x="76" y="41"/>
                        <a:pt x="41" y="9"/>
                      </a:cubicBezTo>
                      <a:cubicBezTo>
                        <a:pt x="41" y="9"/>
                        <a:pt x="41" y="9"/>
                        <a:pt x="41" y="9"/>
                      </a:cubicBezTo>
                      <a:cubicBezTo>
                        <a:pt x="40" y="11"/>
                        <a:pt x="39" y="12"/>
                        <a:pt x="38" y="13"/>
                      </a:cubicBezTo>
                      <a:cubicBezTo>
                        <a:pt x="37" y="14"/>
                        <a:pt x="36" y="16"/>
                        <a:pt x="35" y="17"/>
                      </a:cubicBezTo>
                      <a:cubicBezTo>
                        <a:pt x="34" y="18"/>
                        <a:pt x="33" y="20"/>
                        <a:pt x="33" y="21"/>
                      </a:cubicBezTo>
                      <a:cubicBezTo>
                        <a:pt x="29" y="26"/>
                        <a:pt x="25" y="31"/>
                        <a:pt x="22" y="35"/>
                      </a:cubicBezTo>
                      <a:cubicBezTo>
                        <a:pt x="22" y="36"/>
                        <a:pt x="21" y="37"/>
                        <a:pt x="21" y="37"/>
                      </a:cubicBezTo>
                      <a:cubicBezTo>
                        <a:pt x="21" y="38"/>
                        <a:pt x="20" y="38"/>
                        <a:pt x="20" y="39"/>
                      </a:cubicBezTo>
                      <a:cubicBezTo>
                        <a:pt x="19" y="40"/>
                        <a:pt x="18" y="41"/>
                        <a:pt x="18" y="42"/>
                      </a:cubicBezTo>
                      <a:cubicBezTo>
                        <a:pt x="17" y="43"/>
                        <a:pt x="17" y="44"/>
                        <a:pt x="17" y="44"/>
                      </a:cubicBezTo>
                      <a:cubicBezTo>
                        <a:pt x="16" y="45"/>
                        <a:pt x="16" y="45"/>
                        <a:pt x="16" y="46"/>
                      </a:cubicBezTo>
                      <a:cubicBezTo>
                        <a:pt x="15" y="47"/>
                        <a:pt x="14" y="48"/>
                        <a:pt x="14" y="49"/>
                      </a:cubicBezTo>
                      <a:cubicBezTo>
                        <a:pt x="12" y="51"/>
                        <a:pt x="11" y="53"/>
                        <a:pt x="10" y="55"/>
                      </a:cubicBezTo>
                      <a:cubicBezTo>
                        <a:pt x="10" y="56"/>
                        <a:pt x="9" y="57"/>
                        <a:pt x="9" y="58"/>
                      </a:cubicBezTo>
                      <a:cubicBezTo>
                        <a:pt x="8" y="59"/>
                        <a:pt x="8" y="60"/>
                        <a:pt x="7" y="61"/>
                      </a:cubicBezTo>
                      <a:cubicBezTo>
                        <a:pt x="7" y="62"/>
                        <a:pt x="6" y="63"/>
                        <a:pt x="6" y="64"/>
                      </a:cubicBezTo>
                      <a:cubicBezTo>
                        <a:pt x="6" y="64"/>
                        <a:pt x="6" y="64"/>
                        <a:pt x="5" y="65"/>
                      </a:cubicBezTo>
                      <a:cubicBezTo>
                        <a:pt x="5" y="65"/>
                        <a:pt x="5" y="66"/>
                        <a:pt x="5" y="66"/>
                      </a:cubicBezTo>
                      <a:cubicBezTo>
                        <a:pt x="4" y="68"/>
                        <a:pt x="4" y="69"/>
                        <a:pt x="3" y="71"/>
                      </a:cubicBezTo>
                      <a:cubicBezTo>
                        <a:pt x="3" y="71"/>
                        <a:pt x="2" y="72"/>
                        <a:pt x="2" y="72"/>
                      </a:cubicBezTo>
                      <a:cubicBezTo>
                        <a:pt x="2" y="73"/>
                        <a:pt x="2" y="74"/>
                        <a:pt x="2" y="74"/>
                      </a:cubicBezTo>
                      <a:cubicBezTo>
                        <a:pt x="1" y="75"/>
                        <a:pt x="1" y="76"/>
                        <a:pt x="1" y="77"/>
                      </a:cubicBezTo>
                      <a:cubicBezTo>
                        <a:pt x="0" y="78"/>
                        <a:pt x="0" y="79"/>
                        <a:pt x="0" y="79"/>
                      </a:cubicBezTo>
                      <a:cubicBezTo>
                        <a:pt x="0" y="79"/>
                        <a:pt x="0" y="79"/>
                        <a:pt x="0" y="79"/>
                      </a:cubicBezTo>
                      <a:cubicBezTo>
                        <a:pt x="0" y="80"/>
                        <a:pt x="1" y="81"/>
                        <a:pt x="2" y="82"/>
                      </a:cubicBezTo>
                      <a:cubicBezTo>
                        <a:pt x="4" y="84"/>
                        <a:pt x="5" y="85"/>
                        <a:pt x="7" y="87"/>
                      </a:cubicBezTo>
                      <a:cubicBezTo>
                        <a:pt x="7" y="88"/>
                        <a:pt x="7" y="88"/>
                        <a:pt x="7" y="88"/>
                      </a:cubicBezTo>
                      <a:cubicBezTo>
                        <a:pt x="8" y="89"/>
                        <a:pt x="10" y="90"/>
                        <a:pt x="11" y="92"/>
                      </a:cubicBezTo>
                      <a:cubicBezTo>
                        <a:pt x="13" y="93"/>
                        <a:pt x="14" y="95"/>
                        <a:pt x="16" y="97"/>
                      </a:cubicBezTo>
                      <a:cubicBezTo>
                        <a:pt x="17" y="98"/>
                        <a:pt x="18" y="99"/>
                        <a:pt x="18" y="99"/>
                      </a:cubicBezTo>
                      <a:cubicBezTo>
                        <a:pt x="21" y="102"/>
                        <a:pt x="23" y="104"/>
                        <a:pt x="26" y="107"/>
                      </a:cubicBezTo>
                      <a:cubicBezTo>
                        <a:pt x="26" y="108"/>
                        <a:pt x="27" y="108"/>
                        <a:pt x="28" y="109"/>
                      </a:cubicBezTo>
                      <a:cubicBezTo>
                        <a:pt x="29" y="110"/>
                        <a:pt x="29" y="110"/>
                        <a:pt x="29" y="110"/>
                      </a:cubicBezTo>
                      <a:cubicBezTo>
                        <a:pt x="30" y="111"/>
                        <a:pt x="32" y="113"/>
                        <a:pt x="33" y="114"/>
                      </a:cubicBezTo>
                      <a:cubicBezTo>
                        <a:pt x="35" y="116"/>
                        <a:pt x="37" y="118"/>
                        <a:pt x="38" y="119"/>
                      </a:cubicBezTo>
                      <a:cubicBezTo>
                        <a:pt x="39" y="120"/>
                        <a:pt x="40" y="121"/>
                        <a:pt x="41" y="122"/>
                      </a:cubicBezTo>
                      <a:cubicBezTo>
                        <a:pt x="42" y="122"/>
                        <a:pt x="43" y="123"/>
                        <a:pt x="44" y="124"/>
                      </a:cubicBezTo>
                      <a:cubicBezTo>
                        <a:pt x="44" y="125"/>
                        <a:pt x="45" y="125"/>
                        <a:pt x="46" y="126"/>
                      </a:cubicBezTo>
                      <a:cubicBezTo>
                        <a:pt x="48" y="128"/>
                        <a:pt x="50" y="130"/>
                        <a:pt x="52" y="131"/>
                      </a:cubicBezTo>
                      <a:cubicBezTo>
                        <a:pt x="53" y="133"/>
                        <a:pt x="55" y="134"/>
                        <a:pt x="56" y="136"/>
                      </a:cubicBezTo>
                      <a:cubicBezTo>
                        <a:pt x="58" y="137"/>
                        <a:pt x="59" y="138"/>
                        <a:pt x="61" y="139"/>
                      </a:cubicBezTo>
                      <a:cubicBezTo>
                        <a:pt x="61" y="140"/>
                        <a:pt x="62" y="140"/>
                        <a:pt x="63" y="141"/>
                      </a:cubicBezTo>
                      <a:cubicBezTo>
                        <a:pt x="65" y="143"/>
                        <a:pt x="67" y="144"/>
                        <a:pt x="69" y="146"/>
                      </a:cubicBezTo>
                      <a:cubicBezTo>
                        <a:pt x="70" y="147"/>
                        <a:pt x="70" y="147"/>
                        <a:pt x="71" y="148"/>
                      </a:cubicBezTo>
                      <a:cubicBezTo>
                        <a:pt x="72" y="148"/>
                        <a:pt x="72" y="148"/>
                        <a:pt x="72" y="148"/>
                      </a:cubicBezTo>
                      <a:cubicBezTo>
                        <a:pt x="73" y="149"/>
                        <a:pt x="73" y="150"/>
                        <a:pt x="74" y="151"/>
                      </a:cubicBezTo>
                      <a:cubicBezTo>
                        <a:pt x="75" y="151"/>
                        <a:pt x="76" y="152"/>
                        <a:pt x="77" y="153"/>
                      </a:cubicBezTo>
                      <a:cubicBezTo>
                        <a:pt x="78" y="154"/>
                        <a:pt x="79" y="154"/>
                        <a:pt x="80" y="155"/>
                      </a:cubicBezTo>
                      <a:cubicBezTo>
                        <a:pt x="80" y="155"/>
                        <a:pt x="80" y="155"/>
                        <a:pt x="80" y="155"/>
                      </a:cubicBezTo>
                      <a:cubicBezTo>
                        <a:pt x="81" y="156"/>
                        <a:pt x="82" y="157"/>
                        <a:pt x="83" y="158"/>
                      </a:cubicBezTo>
                      <a:cubicBezTo>
                        <a:pt x="86" y="159"/>
                        <a:pt x="88" y="161"/>
                        <a:pt x="90" y="162"/>
                      </a:cubicBezTo>
                      <a:cubicBezTo>
                        <a:pt x="91" y="163"/>
                        <a:pt x="91" y="164"/>
                        <a:pt x="92" y="164"/>
                      </a:cubicBezTo>
                      <a:cubicBezTo>
                        <a:pt x="93" y="165"/>
                        <a:pt x="93" y="165"/>
                        <a:pt x="94" y="166"/>
                      </a:cubicBezTo>
                      <a:cubicBezTo>
                        <a:pt x="95" y="167"/>
                        <a:pt x="97" y="168"/>
                        <a:pt x="99" y="169"/>
                      </a:cubicBezTo>
                      <a:cubicBezTo>
                        <a:pt x="99" y="169"/>
                        <a:pt x="99" y="169"/>
                        <a:pt x="99" y="169"/>
                      </a:cubicBezTo>
                      <a:cubicBezTo>
                        <a:pt x="100" y="170"/>
                        <a:pt x="101" y="171"/>
                        <a:pt x="102" y="171"/>
                      </a:cubicBezTo>
                      <a:cubicBezTo>
                        <a:pt x="103" y="172"/>
                        <a:pt x="104" y="173"/>
                        <a:pt x="105" y="173"/>
                      </a:cubicBezTo>
                      <a:cubicBezTo>
                        <a:pt x="106" y="174"/>
                        <a:pt x="108" y="175"/>
                        <a:pt x="109" y="176"/>
                      </a:cubicBezTo>
                      <a:cubicBezTo>
                        <a:pt x="110" y="177"/>
                        <a:pt x="111" y="178"/>
                        <a:pt x="112" y="178"/>
                      </a:cubicBezTo>
                      <a:cubicBezTo>
                        <a:pt x="115" y="180"/>
                        <a:pt x="118" y="182"/>
                        <a:pt x="121" y="184"/>
                      </a:cubicBezTo>
                      <a:cubicBezTo>
                        <a:pt x="121" y="184"/>
                        <a:pt x="122" y="185"/>
                        <a:pt x="123" y="185"/>
                      </a:cubicBezTo>
                      <a:cubicBezTo>
                        <a:pt x="124" y="186"/>
                        <a:pt x="125" y="186"/>
                        <a:pt x="126" y="187"/>
                      </a:cubicBezTo>
                      <a:cubicBezTo>
                        <a:pt x="127" y="188"/>
                        <a:pt x="129" y="189"/>
                        <a:pt x="131" y="190"/>
                      </a:cubicBezTo>
                      <a:cubicBezTo>
                        <a:pt x="131" y="190"/>
                        <a:pt x="132" y="191"/>
                        <a:pt x="133" y="192"/>
                      </a:cubicBezTo>
                      <a:cubicBezTo>
                        <a:pt x="135" y="193"/>
                        <a:pt x="137" y="194"/>
                        <a:pt x="138" y="194"/>
                      </a:cubicBezTo>
                      <a:cubicBezTo>
                        <a:pt x="143" y="197"/>
                        <a:pt x="147" y="200"/>
                        <a:pt x="152" y="202"/>
                      </a:cubicBezTo>
                      <a:cubicBezTo>
                        <a:pt x="153" y="203"/>
                        <a:pt x="154" y="203"/>
                        <a:pt x="155" y="203"/>
                      </a:cubicBezTo>
                      <a:cubicBezTo>
                        <a:pt x="156" y="204"/>
                        <a:pt x="158" y="205"/>
                        <a:pt x="160" y="206"/>
                      </a:cubicBezTo>
                      <a:cubicBezTo>
                        <a:pt x="161" y="207"/>
                        <a:pt x="161" y="207"/>
                        <a:pt x="162" y="207"/>
                      </a:cubicBezTo>
                      <a:cubicBezTo>
                        <a:pt x="166" y="209"/>
                        <a:pt x="170" y="211"/>
                        <a:pt x="174" y="213"/>
                      </a:cubicBezTo>
                      <a:cubicBezTo>
                        <a:pt x="175" y="214"/>
                        <a:pt x="176" y="214"/>
                        <a:pt x="177" y="214"/>
                      </a:cubicBezTo>
                      <a:cubicBezTo>
                        <a:pt x="178" y="215"/>
                        <a:pt x="179" y="215"/>
                        <a:pt x="180" y="216"/>
                      </a:cubicBezTo>
                      <a:cubicBezTo>
                        <a:pt x="181" y="217"/>
                        <a:pt x="183" y="217"/>
                        <a:pt x="184" y="218"/>
                      </a:cubicBezTo>
                      <a:cubicBezTo>
                        <a:pt x="185" y="218"/>
                        <a:pt x="185" y="218"/>
                        <a:pt x="186" y="219"/>
                      </a:cubicBezTo>
                      <a:cubicBezTo>
                        <a:pt x="187" y="219"/>
                        <a:pt x="188" y="219"/>
                        <a:pt x="188" y="220"/>
                      </a:cubicBezTo>
                      <a:cubicBezTo>
                        <a:pt x="190" y="220"/>
                        <a:pt x="192" y="221"/>
                        <a:pt x="194" y="222"/>
                      </a:cubicBezTo>
                      <a:cubicBezTo>
                        <a:pt x="195" y="222"/>
                        <a:pt x="196" y="223"/>
                        <a:pt x="197" y="223"/>
                      </a:cubicBezTo>
                      <a:cubicBezTo>
                        <a:pt x="197" y="223"/>
                        <a:pt x="197" y="223"/>
                        <a:pt x="197" y="223"/>
                      </a:cubicBezTo>
                      <a:cubicBezTo>
                        <a:pt x="198" y="224"/>
                        <a:pt x="199" y="224"/>
                        <a:pt x="200" y="224"/>
                      </a:cubicBezTo>
                      <a:cubicBezTo>
                        <a:pt x="202" y="225"/>
                        <a:pt x="204" y="226"/>
                        <a:pt x="206" y="227"/>
                      </a:cubicBezTo>
                      <a:cubicBezTo>
                        <a:pt x="207" y="227"/>
                        <a:pt x="208" y="227"/>
                        <a:pt x="209" y="228"/>
                      </a:cubicBezTo>
                      <a:cubicBezTo>
                        <a:pt x="210" y="228"/>
                        <a:pt x="211" y="229"/>
                        <a:pt x="212" y="229"/>
                      </a:cubicBezTo>
                      <a:cubicBezTo>
                        <a:pt x="214" y="230"/>
                        <a:pt x="216" y="230"/>
                        <a:pt x="218" y="231"/>
                      </a:cubicBezTo>
                      <a:cubicBezTo>
                        <a:pt x="219" y="231"/>
                        <a:pt x="220" y="232"/>
                        <a:pt x="221" y="232"/>
                      </a:cubicBezTo>
                      <a:cubicBezTo>
                        <a:pt x="222" y="232"/>
                        <a:pt x="222" y="232"/>
                        <a:pt x="222" y="232"/>
                      </a:cubicBezTo>
                      <a:cubicBezTo>
                        <a:pt x="223" y="233"/>
                        <a:pt x="224" y="233"/>
                        <a:pt x="224" y="233"/>
                      </a:cubicBezTo>
                      <a:cubicBezTo>
                        <a:pt x="227" y="234"/>
                        <a:pt x="229" y="235"/>
                        <a:pt x="231" y="235"/>
                      </a:cubicBezTo>
                      <a:cubicBezTo>
                        <a:pt x="232" y="236"/>
                        <a:pt x="233" y="236"/>
                        <a:pt x="234" y="236"/>
                      </a:cubicBezTo>
                      <a:cubicBezTo>
                        <a:pt x="236" y="237"/>
                        <a:pt x="238" y="237"/>
                        <a:pt x="240" y="238"/>
                      </a:cubicBezTo>
                      <a:cubicBezTo>
                        <a:pt x="241" y="238"/>
                        <a:pt x="242" y="239"/>
                        <a:pt x="243" y="239"/>
                      </a:cubicBezTo>
                      <a:cubicBezTo>
                        <a:pt x="243" y="239"/>
                        <a:pt x="243" y="239"/>
                        <a:pt x="244" y="239"/>
                      </a:cubicBezTo>
                      <a:cubicBezTo>
                        <a:pt x="245" y="239"/>
                        <a:pt x="245" y="240"/>
                        <a:pt x="246" y="240"/>
                      </a:cubicBezTo>
                      <a:cubicBezTo>
                        <a:pt x="249" y="240"/>
                        <a:pt x="251" y="241"/>
                        <a:pt x="253" y="242"/>
                      </a:cubicBezTo>
                      <a:cubicBezTo>
                        <a:pt x="254" y="242"/>
                        <a:pt x="255" y="242"/>
                        <a:pt x="255" y="242"/>
                      </a:cubicBezTo>
                      <a:cubicBezTo>
                        <a:pt x="257" y="243"/>
                        <a:pt x="259" y="243"/>
                        <a:pt x="260" y="243"/>
                      </a:cubicBezTo>
                      <a:cubicBezTo>
                        <a:pt x="261" y="244"/>
                        <a:pt x="262" y="244"/>
                        <a:pt x="263" y="244"/>
                      </a:cubicBezTo>
                      <a:cubicBezTo>
                        <a:pt x="265" y="244"/>
                        <a:pt x="266" y="245"/>
                        <a:pt x="268" y="245"/>
                      </a:cubicBezTo>
                      <a:cubicBezTo>
                        <a:pt x="269" y="245"/>
                        <a:pt x="270" y="245"/>
                        <a:pt x="271" y="246"/>
                      </a:cubicBezTo>
                      <a:cubicBezTo>
                        <a:pt x="271" y="246"/>
                        <a:pt x="272" y="246"/>
                        <a:pt x="272" y="246"/>
                      </a:cubicBezTo>
                      <a:cubicBezTo>
                        <a:pt x="273" y="246"/>
                        <a:pt x="274" y="246"/>
                        <a:pt x="275" y="247"/>
                      </a:cubicBezTo>
                      <a:cubicBezTo>
                        <a:pt x="277" y="247"/>
                        <a:pt x="278" y="247"/>
                        <a:pt x="280" y="247"/>
                      </a:cubicBezTo>
                      <a:cubicBezTo>
                        <a:pt x="281" y="248"/>
                        <a:pt x="282" y="248"/>
                        <a:pt x="283" y="248"/>
                      </a:cubicBezTo>
                      <a:cubicBezTo>
                        <a:pt x="284" y="248"/>
                        <a:pt x="285" y="248"/>
                        <a:pt x="286" y="249"/>
                      </a:cubicBezTo>
                      <a:cubicBezTo>
                        <a:pt x="287" y="249"/>
                        <a:pt x="287" y="249"/>
                        <a:pt x="288" y="249"/>
                      </a:cubicBezTo>
                      <a:cubicBezTo>
                        <a:pt x="289" y="249"/>
                        <a:pt x="291" y="249"/>
                        <a:pt x="292" y="250"/>
                      </a:cubicBezTo>
                      <a:cubicBezTo>
                        <a:pt x="293" y="250"/>
                        <a:pt x="294" y="250"/>
                        <a:pt x="295" y="250"/>
                      </a:cubicBezTo>
                      <a:cubicBezTo>
                        <a:pt x="296" y="250"/>
                        <a:pt x="297" y="250"/>
                        <a:pt x="298" y="251"/>
                      </a:cubicBezTo>
                      <a:cubicBezTo>
                        <a:pt x="299" y="251"/>
                        <a:pt x="299" y="251"/>
                        <a:pt x="299" y="251"/>
                      </a:cubicBezTo>
                      <a:cubicBezTo>
                        <a:pt x="301" y="251"/>
                        <a:pt x="302" y="251"/>
                        <a:pt x="303" y="251"/>
                      </a:cubicBezTo>
                      <a:cubicBezTo>
                        <a:pt x="305" y="251"/>
                        <a:pt x="306" y="252"/>
                        <a:pt x="308" y="252"/>
                      </a:cubicBezTo>
                      <a:cubicBezTo>
                        <a:pt x="308" y="252"/>
                        <a:pt x="309" y="252"/>
                        <a:pt x="310" y="252"/>
                      </a:cubicBezTo>
                      <a:cubicBezTo>
                        <a:pt x="311" y="252"/>
                        <a:pt x="312" y="252"/>
                        <a:pt x="314" y="253"/>
                      </a:cubicBezTo>
                      <a:cubicBezTo>
                        <a:pt x="316" y="253"/>
                        <a:pt x="319" y="253"/>
                        <a:pt x="322" y="253"/>
                      </a:cubicBezTo>
                      <a:cubicBezTo>
                        <a:pt x="322" y="253"/>
                        <a:pt x="323" y="253"/>
                        <a:pt x="323" y="254"/>
                      </a:cubicBezTo>
                      <a:cubicBezTo>
                        <a:pt x="325" y="254"/>
                        <a:pt x="326" y="254"/>
                        <a:pt x="328" y="254"/>
                      </a:cubicBezTo>
                      <a:cubicBezTo>
                        <a:pt x="329" y="254"/>
                        <a:pt x="331" y="254"/>
                        <a:pt x="332" y="254"/>
                      </a:cubicBezTo>
                      <a:cubicBezTo>
                        <a:pt x="356" y="256"/>
                        <a:pt x="373" y="255"/>
                        <a:pt x="386" y="252"/>
                      </a:cubicBezTo>
                      <a:cubicBezTo>
                        <a:pt x="407" y="253"/>
                        <a:pt x="428" y="254"/>
                        <a:pt x="450" y="254"/>
                      </a:cubicBezTo>
                      <a:cubicBezTo>
                        <a:pt x="472" y="254"/>
                        <a:pt x="493" y="253"/>
                        <a:pt x="514" y="252"/>
                      </a:cubicBezTo>
                      <a:cubicBezTo>
                        <a:pt x="527" y="255"/>
                        <a:pt x="544" y="256"/>
                        <a:pt x="568" y="254"/>
                      </a:cubicBezTo>
                      <a:cubicBezTo>
                        <a:pt x="569" y="254"/>
                        <a:pt x="570" y="254"/>
                        <a:pt x="571" y="254"/>
                      </a:cubicBezTo>
                      <a:cubicBezTo>
                        <a:pt x="572" y="254"/>
                        <a:pt x="573" y="254"/>
                        <a:pt x="574" y="254"/>
                      </a:cubicBezTo>
                      <a:cubicBezTo>
                        <a:pt x="575" y="254"/>
                        <a:pt x="576" y="254"/>
                        <a:pt x="577" y="254"/>
                      </a:cubicBezTo>
                      <a:cubicBezTo>
                        <a:pt x="580" y="253"/>
                        <a:pt x="583" y="253"/>
                        <a:pt x="586" y="253"/>
                      </a:cubicBezTo>
                      <a:cubicBezTo>
                        <a:pt x="587" y="252"/>
                        <a:pt x="588" y="252"/>
                        <a:pt x="589" y="252"/>
                      </a:cubicBezTo>
                      <a:cubicBezTo>
                        <a:pt x="590" y="252"/>
                        <a:pt x="591" y="252"/>
                        <a:pt x="591" y="252"/>
                      </a:cubicBezTo>
                      <a:cubicBezTo>
                        <a:pt x="592" y="252"/>
                        <a:pt x="593" y="252"/>
                        <a:pt x="593" y="252"/>
                      </a:cubicBezTo>
                      <a:cubicBezTo>
                        <a:pt x="594" y="252"/>
                        <a:pt x="595" y="252"/>
                        <a:pt x="595" y="251"/>
                      </a:cubicBezTo>
                      <a:cubicBezTo>
                        <a:pt x="596" y="251"/>
                        <a:pt x="597" y="251"/>
                        <a:pt x="598" y="251"/>
                      </a:cubicBezTo>
                      <a:cubicBezTo>
                        <a:pt x="599" y="251"/>
                        <a:pt x="600" y="251"/>
                        <a:pt x="601" y="251"/>
                      </a:cubicBezTo>
                      <a:cubicBezTo>
                        <a:pt x="603" y="250"/>
                        <a:pt x="604" y="250"/>
                        <a:pt x="604" y="250"/>
                      </a:cubicBezTo>
                      <a:cubicBezTo>
                        <a:pt x="605" y="250"/>
                        <a:pt x="606" y="250"/>
                        <a:pt x="607" y="250"/>
                      </a:cubicBezTo>
                      <a:cubicBezTo>
                        <a:pt x="608" y="249"/>
                        <a:pt x="609" y="249"/>
                        <a:pt x="610" y="249"/>
                      </a:cubicBezTo>
                      <a:cubicBezTo>
                        <a:pt x="612" y="249"/>
                        <a:pt x="614" y="248"/>
                        <a:pt x="616" y="248"/>
                      </a:cubicBezTo>
                      <a:cubicBezTo>
                        <a:pt x="618" y="248"/>
                        <a:pt x="620" y="247"/>
                        <a:pt x="622" y="247"/>
                      </a:cubicBezTo>
                      <a:cubicBezTo>
                        <a:pt x="623" y="247"/>
                        <a:pt x="624" y="247"/>
                        <a:pt x="626" y="246"/>
                      </a:cubicBezTo>
                      <a:cubicBezTo>
                        <a:pt x="626" y="246"/>
                        <a:pt x="627" y="246"/>
                        <a:pt x="628" y="246"/>
                      </a:cubicBezTo>
                      <a:cubicBezTo>
                        <a:pt x="630" y="245"/>
                        <a:pt x="632" y="245"/>
                        <a:pt x="634" y="245"/>
                      </a:cubicBezTo>
                      <a:cubicBezTo>
                        <a:pt x="634" y="244"/>
                        <a:pt x="635" y="244"/>
                        <a:pt x="636" y="244"/>
                      </a:cubicBezTo>
                      <a:cubicBezTo>
                        <a:pt x="637" y="244"/>
                        <a:pt x="638" y="243"/>
                        <a:pt x="640" y="243"/>
                      </a:cubicBezTo>
                      <a:cubicBezTo>
                        <a:pt x="640" y="243"/>
                        <a:pt x="641" y="243"/>
                        <a:pt x="642" y="243"/>
                      </a:cubicBezTo>
                      <a:cubicBezTo>
                        <a:pt x="642" y="242"/>
                        <a:pt x="642" y="242"/>
                        <a:pt x="642" y="242"/>
                      </a:cubicBezTo>
                      <a:cubicBezTo>
                        <a:pt x="644" y="242"/>
                        <a:pt x="646" y="241"/>
                        <a:pt x="648" y="241"/>
                      </a:cubicBezTo>
                      <a:cubicBezTo>
                        <a:pt x="650" y="240"/>
                        <a:pt x="652" y="240"/>
                        <a:pt x="654" y="239"/>
                      </a:cubicBezTo>
                      <a:cubicBezTo>
                        <a:pt x="655" y="239"/>
                        <a:pt x="657" y="238"/>
                        <a:pt x="659" y="238"/>
                      </a:cubicBezTo>
                      <a:cubicBezTo>
                        <a:pt x="660" y="238"/>
                        <a:pt x="660" y="237"/>
                        <a:pt x="661" y="237"/>
                      </a:cubicBezTo>
                      <a:cubicBezTo>
                        <a:pt x="665" y="236"/>
                        <a:pt x="668" y="235"/>
                        <a:pt x="672" y="234"/>
                      </a:cubicBezTo>
                      <a:cubicBezTo>
                        <a:pt x="675" y="233"/>
                        <a:pt x="677" y="232"/>
                        <a:pt x="680" y="231"/>
                      </a:cubicBezTo>
                      <a:cubicBezTo>
                        <a:pt x="681" y="231"/>
                        <a:pt x="682" y="230"/>
                        <a:pt x="682" y="230"/>
                      </a:cubicBezTo>
                      <a:cubicBezTo>
                        <a:pt x="688" y="228"/>
                        <a:pt x="694" y="225"/>
                        <a:pt x="700" y="223"/>
                      </a:cubicBezTo>
                      <a:cubicBezTo>
                        <a:pt x="702" y="222"/>
                        <a:pt x="703" y="222"/>
                        <a:pt x="705" y="221"/>
                      </a:cubicBezTo>
                      <a:cubicBezTo>
                        <a:pt x="706" y="221"/>
                        <a:pt x="707" y="220"/>
                        <a:pt x="708" y="220"/>
                      </a:cubicBezTo>
                      <a:cubicBezTo>
                        <a:pt x="712" y="218"/>
                        <a:pt x="716" y="216"/>
                        <a:pt x="720" y="214"/>
                      </a:cubicBezTo>
                      <a:cubicBezTo>
                        <a:pt x="721" y="214"/>
                        <a:pt x="722" y="213"/>
                        <a:pt x="724" y="212"/>
                      </a:cubicBezTo>
                      <a:cubicBezTo>
                        <a:pt x="724" y="212"/>
                        <a:pt x="724" y="212"/>
                        <a:pt x="724" y="212"/>
                      </a:cubicBezTo>
                      <a:cubicBezTo>
                        <a:pt x="728" y="210"/>
                        <a:pt x="731" y="209"/>
                        <a:pt x="734" y="207"/>
                      </a:cubicBezTo>
                      <a:cubicBezTo>
                        <a:pt x="734" y="207"/>
                        <a:pt x="735" y="206"/>
                        <a:pt x="736" y="206"/>
                      </a:cubicBezTo>
                      <a:cubicBezTo>
                        <a:pt x="737" y="205"/>
                        <a:pt x="739" y="204"/>
                        <a:pt x="740" y="203"/>
                      </a:cubicBezTo>
                      <a:cubicBezTo>
                        <a:pt x="742" y="202"/>
                        <a:pt x="743" y="202"/>
                        <a:pt x="745" y="201"/>
                      </a:cubicBezTo>
                      <a:cubicBezTo>
                        <a:pt x="745" y="201"/>
                        <a:pt x="745" y="201"/>
                        <a:pt x="745" y="201"/>
                      </a:cubicBezTo>
                      <a:cubicBezTo>
                        <a:pt x="748" y="199"/>
                        <a:pt x="751" y="197"/>
                        <a:pt x="754" y="196"/>
                      </a:cubicBezTo>
                      <a:cubicBezTo>
                        <a:pt x="758" y="193"/>
                        <a:pt x="762" y="190"/>
                        <a:pt x="767" y="188"/>
                      </a:cubicBezTo>
                      <a:cubicBezTo>
                        <a:pt x="767" y="187"/>
                        <a:pt x="767" y="187"/>
                        <a:pt x="767" y="187"/>
                      </a:cubicBezTo>
                      <a:cubicBezTo>
                        <a:pt x="768" y="186"/>
                        <a:pt x="769" y="186"/>
                        <a:pt x="771" y="185"/>
                      </a:cubicBezTo>
                      <a:cubicBezTo>
                        <a:pt x="772" y="184"/>
                        <a:pt x="774" y="183"/>
                        <a:pt x="775" y="182"/>
                      </a:cubicBezTo>
                      <a:cubicBezTo>
                        <a:pt x="776" y="181"/>
                        <a:pt x="778" y="180"/>
                        <a:pt x="779" y="179"/>
                      </a:cubicBezTo>
                      <a:cubicBezTo>
                        <a:pt x="780" y="178"/>
                        <a:pt x="782" y="177"/>
                        <a:pt x="783" y="176"/>
                      </a:cubicBezTo>
                      <a:cubicBezTo>
                        <a:pt x="784" y="175"/>
                        <a:pt x="786" y="174"/>
                        <a:pt x="787" y="173"/>
                      </a:cubicBezTo>
                      <a:cubicBezTo>
                        <a:pt x="788" y="172"/>
                        <a:pt x="790" y="171"/>
                        <a:pt x="791" y="170"/>
                      </a:cubicBezTo>
                      <a:cubicBezTo>
                        <a:pt x="792" y="169"/>
                        <a:pt x="794" y="168"/>
                        <a:pt x="795" y="167"/>
                      </a:cubicBezTo>
                      <a:cubicBezTo>
                        <a:pt x="796" y="166"/>
                        <a:pt x="798" y="165"/>
                        <a:pt x="799" y="164"/>
                      </a:cubicBezTo>
                      <a:cubicBezTo>
                        <a:pt x="800" y="163"/>
                        <a:pt x="801" y="163"/>
                        <a:pt x="802" y="162"/>
                      </a:cubicBezTo>
                      <a:cubicBezTo>
                        <a:pt x="804" y="161"/>
                        <a:pt x="805" y="159"/>
                        <a:pt x="806" y="158"/>
                      </a:cubicBezTo>
                      <a:cubicBezTo>
                        <a:pt x="807" y="158"/>
                        <a:pt x="808" y="157"/>
                        <a:pt x="809" y="156"/>
                      </a:cubicBezTo>
                      <a:cubicBezTo>
                        <a:pt x="809" y="156"/>
                        <a:pt x="809" y="156"/>
                        <a:pt x="809" y="156"/>
                      </a:cubicBezTo>
                      <a:cubicBezTo>
                        <a:pt x="810" y="155"/>
                        <a:pt x="811" y="155"/>
                        <a:pt x="811" y="154"/>
                      </a:cubicBezTo>
                      <a:cubicBezTo>
                        <a:pt x="812" y="153"/>
                        <a:pt x="813" y="153"/>
                        <a:pt x="814" y="152"/>
                      </a:cubicBezTo>
                      <a:cubicBezTo>
                        <a:pt x="815" y="151"/>
                        <a:pt x="816" y="150"/>
                        <a:pt x="817" y="149"/>
                      </a:cubicBezTo>
                      <a:cubicBezTo>
                        <a:pt x="818" y="148"/>
                        <a:pt x="818" y="148"/>
                        <a:pt x="818" y="148"/>
                      </a:cubicBezTo>
                      <a:cubicBezTo>
                        <a:pt x="819" y="148"/>
                        <a:pt x="820" y="147"/>
                        <a:pt x="821" y="146"/>
                      </a:cubicBezTo>
                      <a:cubicBezTo>
                        <a:pt x="822" y="145"/>
                        <a:pt x="823" y="144"/>
                        <a:pt x="824" y="143"/>
                      </a:cubicBezTo>
                      <a:cubicBezTo>
                        <a:pt x="826" y="142"/>
                        <a:pt x="827" y="141"/>
                        <a:pt x="828" y="140"/>
                      </a:cubicBezTo>
                      <a:cubicBezTo>
                        <a:pt x="829" y="139"/>
                        <a:pt x="830" y="138"/>
                        <a:pt x="831" y="137"/>
                      </a:cubicBezTo>
                      <a:cubicBezTo>
                        <a:pt x="833" y="134"/>
                        <a:pt x="836" y="132"/>
                        <a:pt x="838" y="130"/>
                      </a:cubicBezTo>
                      <a:cubicBezTo>
                        <a:pt x="839" y="129"/>
                        <a:pt x="840" y="128"/>
                        <a:pt x="841" y="127"/>
                      </a:cubicBezTo>
                      <a:cubicBezTo>
                        <a:pt x="841" y="127"/>
                        <a:pt x="841" y="127"/>
                        <a:pt x="841" y="127"/>
                      </a:cubicBezTo>
                      <a:cubicBezTo>
                        <a:pt x="842" y="126"/>
                        <a:pt x="844" y="125"/>
                        <a:pt x="845" y="124"/>
                      </a:cubicBezTo>
                      <a:cubicBezTo>
                        <a:pt x="845" y="123"/>
                        <a:pt x="846" y="122"/>
                        <a:pt x="847" y="121"/>
                      </a:cubicBezTo>
                      <a:cubicBezTo>
                        <a:pt x="848" y="120"/>
                        <a:pt x="848" y="120"/>
                        <a:pt x="848" y="120"/>
                      </a:cubicBezTo>
                      <a:cubicBezTo>
                        <a:pt x="849" y="120"/>
                        <a:pt x="850" y="119"/>
                        <a:pt x="851" y="118"/>
                      </a:cubicBezTo>
                      <a:cubicBezTo>
                        <a:pt x="851" y="117"/>
                        <a:pt x="851" y="117"/>
                        <a:pt x="851" y="117"/>
                      </a:cubicBezTo>
                      <a:cubicBezTo>
                        <a:pt x="852" y="116"/>
                        <a:pt x="853" y="115"/>
                        <a:pt x="854" y="114"/>
                      </a:cubicBezTo>
                      <a:cubicBezTo>
                        <a:pt x="855" y="113"/>
                        <a:pt x="856" y="112"/>
                        <a:pt x="857" y="111"/>
                      </a:cubicBezTo>
                      <a:cubicBezTo>
                        <a:pt x="857" y="111"/>
                        <a:pt x="857" y="111"/>
                        <a:pt x="857" y="111"/>
                      </a:cubicBezTo>
                      <a:cubicBezTo>
                        <a:pt x="858" y="110"/>
                        <a:pt x="859" y="109"/>
                        <a:pt x="860" y="108"/>
                      </a:cubicBezTo>
                      <a:cubicBezTo>
                        <a:pt x="860" y="108"/>
                        <a:pt x="860" y="108"/>
                        <a:pt x="860" y="108"/>
                      </a:cubicBezTo>
                      <a:cubicBezTo>
                        <a:pt x="862" y="106"/>
                        <a:pt x="864" y="104"/>
                        <a:pt x="865" y="102"/>
                      </a:cubicBezTo>
                      <a:cubicBezTo>
                        <a:pt x="866" y="101"/>
                        <a:pt x="867" y="101"/>
                        <a:pt x="867" y="100"/>
                      </a:cubicBezTo>
                      <a:cubicBezTo>
                        <a:pt x="869" y="98"/>
                        <a:pt x="871" y="96"/>
                        <a:pt x="872" y="95"/>
                      </a:cubicBezTo>
                      <a:cubicBezTo>
                        <a:pt x="873" y="94"/>
                        <a:pt x="874" y="93"/>
                        <a:pt x="874" y="92"/>
                      </a:cubicBezTo>
                      <a:cubicBezTo>
                        <a:pt x="884" y="81"/>
                        <a:pt x="892" y="71"/>
                        <a:pt x="900" y="60"/>
                      </a:cubicBezTo>
                      <a:cubicBezTo>
                        <a:pt x="900" y="60"/>
                        <a:pt x="900" y="59"/>
                        <a:pt x="900" y="58"/>
                      </a:cubicBezTo>
                      <a:close/>
                    </a:path>
                  </a:pathLst>
                </a:custGeom>
                <a:solidFill>
                  <a:srgbClr val="565E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7" name="Google Shape;467;p12"/>
                <p:cNvSpPr/>
                <p:nvPr/>
              </p:nvSpPr>
              <p:spPr>
                <a:xfrm>
                  <a:off x="247" y="1626"/>
                  <a:ext cx="82" cy="95"/>
                </a:xfrm>
                <a:custGeom>
                  <a:avLst/>
                  <a:gdLst/>
                  <a:ahLst/>
                  <a:cxnLst/>
                  <a:rect l="l" t="t" r="r" b="b"/>
                  <a:pathLst>
                    <a:path w="351" h="407" extrusionOk="0">
                      <a:moveTo>
                        <a:pt x="247" y="0"/>
                      </a:moveTo>
                      <a:cubicBezTo>
                        <a:pt x="272" y="39"/>
                        <a:pt x="288" y="87"/>
                        <a:pt x="288" y="135"/>
                      </a:cubicBezTo>
                      <a:cubicBezTo>
                        <a:pt x="288" y="250"/>
                        <a:pt x="201" y="343"/>
                        <a:pt x="95" y="343"/>
                      </a:cubicBezTo>
                      <a:cubicBezTo>
                        <a:pt x="60" y="343"/>
                        <a:pt x="28" y="333"/>
                        <a:pt x="0" y="316"/>
                      </a:cubicBezTo>
                      <a:cubicBezTo>
                        <a:pt x="34" y="371"/>
                        <a:pt x="93" y="407"/>
                        <a:pt x="159" y="407"/>
                      </a:cubicBezTo>
                      <a:cubicBezTo>
                        <a:pt x="265" y="407"/>
                        <a:pt x="351" y="314"/>
                        <a:pt x="351" y="199"/>
                      </a:cubicBezTo>
                      <a:cubicBezTo>
                        <a:pt x="351" y="118"/>
                        <a:pt x="309" y="40"/>
                        <a:pt x="247" y="0"/>
                      </a:cubicBezTo>
                      <a:close/>
                    </a:path>
                  </a:pathLst>
                </a:custGeom>
                <a:solidFill>
                  <a:srgbClr val="503E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8" name="Google Shape;468;p12"/>
                <p:cNvSpPr/>
                <p:nvPr/>
              </p:nvSpPr>
              <p:spPr>
                <a:xfrm>
                  <a:off x="248" y="1620"/>
                  <a:ext cx="73" cy="23"/>
                </a:xfrm>
                <a:custGeom>
                  <a:avLst/>
                  <a:gdLst/>
                  <a:ahLst/>
                  <a:cxnLst/>
                  <a:rect l="l" t="t" r="r" b="b"/>
                  <a:pathLst>
                    <a:path w="312" h="98" extrusionOk="0">
                      <a:moveTo>
                        <a:pt x="156" y="0"/>
                      </a:moveTo>
                      <a:cubicBezTo>
                        <a:pt x="92" y="0"/>
                        <a:pt x="35" y="40"/>
                        <a:pt x="0" y="97"/>
                      </a:cubicBezTo>
                      <a:cubicBezTo>
                        <a:pt x="6" y="96"/>
                        <a:pt x="12" y="96"/>
                        <a:pt x="20" y="97"/>
                      </a:cubicBezTo>
                      <a:cubicBezTo>
                        <a:pt x="34" y="98"/>
                        <a:pt x="52" y="87"/>
                        <a:pt x="52" y="87"/>
                      </a:cubicBezTo>
                      <a:cubicBezTo>
                        <a:pt x="52" y="87"/>
                        <a:pt x="52" y="87"/>
                        <a:pt x="52" y="87"/>
                      </a:cubicBezTo>
                      <a:cubicBezTo>
                        <a:pt x="80" y="56"/>
                        <a:pt x="116" y="36"/>
                        <a:pt x="156" y="36"/>
                      </a:cubicBezTo>
                      <a:cubicBezTo>
                        <a:pt x="196" y="36"/>
                        <a:pt x="232" y="56"/>
                        <a:pt x="260" y="87"/>
                      </a:cubicBezTo>
                      <a:cubicBezTo>
                        <a:pt x="260" y="87"/>
                        <a:pt x="278" y="98"/>
                        <a:pt x="292" y="97"/>
                      </a:cubicBezTo>
                      <a:cubicBezTo>
                        <a:pt x="300" y="96"/>
                        <a:pt x="306" y="96"/>
                        <a:pt x="312" y="97"/>
                      </a:cubicBezTo>
                      <a:cubicBezTo>
                        <a:pt x="277" y="40"/>
                        <a:pt x="220" y="0"/>
                        <a:pt x="156" y="0"/>
                      </a:cubicBezTo>
                      <a:close/>
                    </a:path>
                  </a:pathLst>
                </a:custGeom>
                <a:solidFill>
                  <a:srgbClr val="ECB98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9" name="Google Shape;469;p12"/>
                <p:cNvSpPr/>
                <p:nvPr/>
              </p:nvSpPr>
              <p:spPr>
                <a:xfrm>
                  <a:off x="217" y="1426"/>
                  <a:ext cx="100" cy="65"/>
                </a:xfrm>
                <a:custGeom>
                  <a:avLst/>
                  <a:gdLst/>
                  <a:ahLst/>
                  <a:cxnLst/>
                  <a:rect l="l" t="t" r="r" b="b"/>
                  <a:pathLst>
                    <a:path w="425" h="278" extrusionOk="0">
                      <a:moveTo>
                        <a:pt x="398" y="277"/>
                      </a:moveTo>
                      <a:cubicBezTo>
                        <a:pt x="13" y="255"/>
                        <a:pt x="13" y="255"/>
                        <a:pt x="13" y="255"/>
                      </a:cubicBezTo>
                      <a:cubicBezTo>
                        <a:pt x="6" y="255"/>
                        <a:pt x="0" y="248"/>
                        <a:pt x="1" y="241"/>
                      </a:cubicBezTo>
                      <a:cubicBezTo>
                        <a:pt x="14" y="13"/>
                        <a:pt x="14" y="13"/>
                        <a:pt x="14" y="13"/>
                      </a:cubicBezTo>
                      <a:cubicBezTo>
                        <a:pt x="14" y="6"/>
                        <a:pt x="20" y="0"/>
                        <a:pt x="28" y="1"/>
                      </a:cubicBezTo>
                      <a:cubicBezTo>
                        <a:pt x="413" y="23"/>
                        <a:pt x="413" y="23"/>
                        <a:pt x="413" y="23"/>
                      </a:cubicBezTo>
                      <a:cubicBezTo>
                        <a:pt x="420" y="23"/>
                        <a:pt x="425" y="29"/>
                        <a:pt x="425" y="37"/>
                      </a:cubicBezTo>
                      <a:cubicBezTo>
                        <a:pt x="412" y="265"/>
                        <a:pt x="412" y="265"/>
                        <a:pt x="412" y="265"/>
                      </a:cubicBezTo>
                      <a:cubicBezTo>
                        <a:pt x="411" y="272"/>
                        <a:pt x="405" y="278"/>
                        <a:pt x="398" y="277"/>
                      </a:cubicBezTo>
                      <a:close/>
                    </a:path>
                  </a:pathLst>
                </a:custGeom>
                <a:solidFill>
                  <a:srgbClr val="324E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0" name="Google Shape;470;p12"/>
                <p:cNvSpPr/>
                <p:nvPr/>
              </p:nvSpPr>
              <p:spPr>
                <a:xfrm>
                  <a:off x="223" y="1431"/>
                  <a:ext cx="88" cy="54"/>
                </a:xfrm>
                <a:custGeom>
                  <a:avLst/>
                  <a:gdLst/>
                  <a:ahLst/>
                  <a:cxnLst/>
                  <a:rect l="l" t="t" r="r" b="b"/>
                  <a:pathLst>
                    <a:path w="377" h="232" extrusionOk="0">
                      <a:moveTo>
                        <a:pt x="363" y="231"/>
                      </a:moveTo>
                      <a:cubicBezTo>
                        <a:pt x="2" y="211"/>
                        <a:pt x="2" y="211"/>
                        <a:pt x="2" y="211"/>
                      </a:cubicBezTo>
                      <a:cubicBezTo>
                        <a:pt x="0" y="211"/>
                        <a:pt x="0" y="210"/>
                        <a:pt x="0" y="209"/>
                      </a:cubicBezTo>
                      <a:cubicBezTo>
                        <a:pt x="11" y="2"/>
                        <a:pt x="11" y="2"/>
                        <a:pt x="11" y="2"/>
                      </a:cubicBezTo>
                      <a:cubicBezTo>
                        <a:pt x="12" y="1"/>
                        <a:pt x="12" y="0"/>
                        <a:pt x="14" y="0"/>
                      </a:cubicBezTo>
                      <a:cubicBezTo>
                        <a:pt x="375" y="21"/>
                        <a:pt x="375" y="21"/>
                        <a:pt x="375" y="21"/>
                      </a:cubicBezTo>
                      <a:cubicBezTo>
                        <a:pt x="376" y="21"/>
                        <a:pt x="377" y="22"/>
                        <a:pt x="377" y="23"/>
                      </a:cubicBezTo>
                      <a:cubicBezTo>
                        <a:pt x="365" y="230"/>
                        <a:pt x="365" y="230"/>
                        <a:pt x="365" y="230"/>
                      </a:cubicBezTo>
                      <a:cubicBezTo>
                        <a:pt x="365" y="231"/>
                        <a:pt x="364" y="232"/>
                        <a:pt x="363" y="231"/>
                      </a:cubicBezTo>
                      <a:close/>
                    </a:path>
                  </a:pathLst>
                </a:custGeom>
                <a:solidFill>
                  <a:srgbClr val="FEFE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1" name="Google Shape;471;p12"/>
                <p:cNvSpPr/>
                <p:nvPr/>
              </p:nvSpPr>
              <p:spPr>
                <a:xfrm>
                  <a:off x="220" y="1441"/>
                  <a:ext cx="3" cy="29"/>
                </a:xfrm>
                <a:custGeom>
                  <a:avLst/>
                  <a:gdLst/>
                  <a:ahLst/>
                  <a:cxnLst/>
                  <a:rect l="l" t="t" r="r" b="b"/>
                  <a:pathLst>
                    <a:path w="14" h="121" extrusionOk="0">
                      <a:moveTo>
                        <a:pt x="5" y="121"/>
                      </a:moveTo>
                      <a:cubicBezTo>
                        <a:pt x="2" y="121"/>
                        <a:pt x="2" y="121"/>
                        <a:pt x="2" y="121"/>
                      </a:cubicBezTo>
                      <a:cubicBezTo>
                        <a:pt x="1" y="121"/>
                        <a:pt x="0" y="120"/>
                        <a:pt x="0" y="119"/>
                      </a:cubicBezTo>
                      <a:cubicBezTo>
                        <a:pt x="7" y="2"/>
                        <a:pt x="7" y="2"/>
                        <a:pt x="7" y="2"/>
                      </a:cubicBezTo>
                      <a:cubicBezTo>
                        <a:pt x="7" y="1"/>
                        <a:pt x="8" y="0"/>
                        <a:pt x="9" y="0"/>
                      </a:cubicBezTo>
                      <a:cubicBezTo>
                        <a:pt x="12" y="0"/>
                        <a:pt x="12" y="0"/>
                        <a:pt x="12" y="0"/>
                      </a:cubicBezTo>
                      <a:cubicBezTo>
                        <a:pt x="13" y="0"/>
                        <a:pt x="14" y="2"/>
                        <a:pt x="14" y="3"/>
                      </a:cubicBezTo>
                      <a:cubicBezTo>
                        <a:pt x="8" y="119"/>
                        <a:pt x="8" y="119"/>
                        <a:pt x="8" y="119"/>
                      </a:cubicBezTo>
                      <a:cubicBezTo>
                        <a:pt x="8" y="120"/>
                        <a:pt x="6" y="121"/>
                        <a:pt x="5" y="121"/>
                      </a:cubicBezTo>
                      <a:close/>
                    </a:path>
                  </a:pathLst>
                </a:custGeom>
                <a:solidFill>
                  <a:srgbClr val="FEFE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2" name="Google Shape;472;p12"/>
                <p:cNvSpPr/>
                <p:nvPr/>
              </p:nvSpPr>
              <p:spPr>
                <a:xfrm>
                  <a:off x="227" y="1458"/>
                  <a:ext cx="43" cy="6"/>
                </a:xfrm>
                <a:custGeom>
                  <a:avLst/>
                  <a:gdLst/>
                  <a:ahLst/>
                  <a:cxnLst/>
                  <a:rect l="l" t="t" r="r" b="b"/>
                  <a:pathLst>
                    <a:path w="43" h="6" extrusionOk="0">
                      <a:moveTo>
                        <a:pt x="43" y="6"/>
                      </a:moveTo>
                      <a:lnTo>
                        <a:pt x="0" y="3"/>
                      </a:lnTo>
                      <a:lnTo>
                        <a:pt x="1" y="0"/>
                      </a:lnTo>
                      <a:lnTo>
                        <a:pt x="43" y="3"/>
                      </a:lnTo>
                      <a:lnTo>
                        <a:pt x="43" y="6"/>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3" name="Google Shape;473;p12"/>
                <p:cNvSpPr/>
                <p:nvPr/>
              </p:nvSpPr>
              <p:spPr>
                <a:xfrm>
                  <a:off x="227" y="1463"/>
                  <a:ext cx="43" cy="5"/>
                </a:xfrm>
                <a:custGeom>
                  <a:avLst/>
                  <a:gdLst/>
                  <a:ahLst/>
                  <a:cxnLst/>
                  <a:rect l="l" t="t" r="r" b="b"/>
                  <a:pathLst>
                    <a:path w="43" h="5" extrusionOk="0">
                      <a:moveTo>
                        <a:pt x="43" y="5"/>
                      </a:moveTo>
                      <a:lnTo>
                        <a:pt x="0" y="3"/>
                      </a:lnTo>
                      <a:lnTo>
                        <a:pt x="0" y="0"/>
                      </a:lnTo>
                      <a:lnTo>
                        <a:pt x="43" y="2"/>
                      </a:lnTo>
                      <a:lnTo>
                        <a:pt x="43" y="5"/>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4" name="Google Shape;474;p12"/>
                <p:cNvSpPr/>
                <p:nvPr/>
              </p:nvSpPr>
              <p:spPr>
                <a:xfrm>
                  <a:off x="227" y="1467"/>
                  <a:ext cx="43" cy="6"/>
                </a:xfrm>
                <a:custGeom>
                  <a:avLst/>
                  <a:gdLst/>
                  <a:ahLst/>
                  <a:cxnLst/>
                  <a:rect l="l" t="t" r="r" b="b"/>
                  <a:pathLst>
                    <a:path w="43" h="6" extrusionOk="0">
                      <a:moveTo>
                        <a:pt x="43" y="6"/>
                      </a:moveTo>
                      <a:lnTo>
                        <a:pt x="0" y="3"/>
                      </a:lnTo>
                      <a:lnTo>
                        <a:pt x="0" y="0"/>
                      </a:lnTo>
                      <a:lnTo>
                        <a:pt x="43" y="3"/>
                      </a:lnTo>
                      <a:lnTo>
                        <a:pt x="43" y="6"/>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5" name="Google Shape;475;p12"/>
                <p:cNvSpPr/>
                <p:nvPr/>
              </p:nvSpPr>
              <p:spPr>
                <a:xfrm>
                  <a:off x="227" y="1472"/>
                  <a:ext cx="43" cy="6"/>
                </a:xfrm>
                <a:custGeom>
                  <a:avLst/>
                  <a:gdLst/>
                  <a:ahLst/>
                  <a:cxnLst/>
                  <a:rect l="l" t="t" r="r" b="b"/>
                  <a:pathLst>
                    <a:path w="43" h="6" extrusionOk="0">
                      <a:moveTo>
                        <a:pt x="42" y="6"/>
                      </a:moveTo>
                      <a:lnTo>
                        <a:pt x="0" y="3"/>
                      </a:lnTo>
                      <a:lnTo>
                        <a:pt x="0" y="0"/>
                      </a:lnTo>
                      <a:lnTo>
                        <a:pt x="43" y="2"/>
                      </a:lnTo>
                      <a:lnTo>
                        <a:pt x="42" y="6"/>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6" name="Google Shape;476;p12"/>
                <p:cNvSpPr/>
                <p:nvPr/>
              </p:nvSpPr>
              <p:spPr>
                <a:xfrm>
                  <a:off x="227" y="1458"/>
                  <a:ext cx="35" cy="5"/>
                </a:xfrm>
                <a:custGeom>
                  <a:avLst/>
                  <a:gdLst/>
                  <a:ahLst/>
                  <a:cxnLst/>
                  <a:rect l="l" t="t" r="r" b="b"/>
                  <a:pathLst>
                    <a:path w="35" h="5" extrusionOk="0">
                      <a:moveTo>
                        <a:pt x="35" y="5"/>
                      </a:moveTo>
                      <a:lnTo>
                        <a:pt x="0" y="3"/>
                      </a:lnTo>
                      <a:lnTo>
                        <a:pt x="1" y="0"/>
                      </a:lnTo>
                      <a:lnTo>
                        <a:pt x="35" y="2"/>
                      </a:lnTo>
                      <a:lnTo>
                        <a:pt x="35" y="5"/>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7" name="Google Shape;477;p12"/>
                <p:cNvSpPr/>
                <p:nvPr/>
              </p:nvSpPr>
              <p:spPr>
                <a:xfrm>
                  <a:off x="227" y="1463"/>
                  <a:ext cx="17" cy="4"/>
                </a:xfrm>
                <a:custGeom>
                  <a:avLst/>
                  <a:gdLst/>
                  <a:ahLst/>
                  <a:cxnLst/>
                  <a:rect l="l" t="t" r="r" b="b"/>
                  <a:pathLst>
                    <a:path w="17" h="4" extrusionOk="0">
                      <a:moveTo>
                        <a:pt x="16" y="4"/>
                      </a:moveTo>
                      <a:lnTo>
                        <a:pt x="0" y="3"/>
                      </a:lnTo>
                      <a:lnTo>
                        <a:pt x="0" y="0"/>
                      </a:lnTo>
                      <a:lnTo>
                        <a:pt x="17" y="1"/>
                      </a:lnTo>
                      <a:lnTo>
                        <a:pt x="16" y="4"/>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8" name="Google Shape;478;p12"/>
                <p:cNvSpPr/>
                <p:nvPr/>
              </p:nvSpPr>
              <p:spPr>
                <a:xfrm>
                  <a:off x="227" y="1467"/>
                  <a:ext cx="33" cy="5"/>
                </a:xfrm>
                <a:custGeom>
                  <a:avLst/>
                  <a:gdLst/>
                  <a:ahLst/>
                  <a:cxnLst/>
                  <a:rect l="l" t="t" r="r" b="b"/>
                  <a:pathLst>
                    <a:path w="33" h="5" extrusionOk="0">
                      <a:moveTo>
                        <a:pt x="33" y="5"/>
                      </a:moveTo>
                      <a:lnTo>
                        <a:pt x="0" y="3"/>
                      </a:lnTo>
                      <a:lnTo>
                        <a:pt x="0" y="0"/>
                      </a:lnTo>
                      <a:lnTo>
                        <a:pt x="33" y="2"/>
                      </a:lnTo>
                      <a:lnTo>
                        <a:pt x="33" y="5"/>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9" name="Google Shape;479;p12"/>
                <p:cNvSpPr/>
                <p:nvPr/>
              </p:nvSpPr>
              <p:spPr>
                <a:xfrm>
                  <a:off x="227" y="1472"/>
                  <a:ext cx="13" cy="4"/>
                </a:xfrm>
                <a:custGeom>
                  <a:avLst/>
                  <a:gdLst/>
                  <a:ahLst/>
                  <a:cxnLst/>
                  <a:rect l="l" t="t" r="r" b="b"/>
                  <a:pathLst>
                    <a:path w="13" h="4" extrusionOk="0">
                      <a:moveTo>
                        <a:pt x="12" y="4"/>
                      </a:moveTo>
                      <a:lnTo>
                        <a:pt x="0" y="3"/>
                      </a:lnTo>
                      <a:lnTo>
                        <a:pt x="0" y="0"/>
                      </a:lnTo>
                      <a:lnTo>
                        <a:pt x="13" y="1"/>
                      </a:lnTo>
                      <a:lnTo>
                        <a:pt x="12" y="4"/>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0" name="Google Shape;480;p12"/>
                <p:cNvSpPr/>
                <p:nvPr/>
              </p:nvSpPr>
              <p:spPr>
                <a:xfrm>
                  <a:off x="282" y="1463"/>
                  <a:ext cx="14" cy="3"/>
                </a:xfrm>
                <a:custGeom>
                  <a:avLst/>
                  <a:gdLst/>
                  <a:ahLst/>
                  <a:cxnLst/>
                  <a:rect l="l" t="t" r="r" b="b"/>
                  <a:pathLst>
                    <a:path w="60" h="14" extrusionOk="0">
                      <a:moveTo>
                        <a:pt x="5" y="11"/>
                      </a:moveTo>
                      <a:cubicBezTo>
                        <a:pt x="54" y="14"/>
                        <a:pt x="54" y="14"/>
                        <a:pt x="54" y="14"/>
                      </a:cubicBezTo>
                      <a:cubicBezTo>
                        <a:pt x="57" y="14"/>
                        <a:pt x="60" y="12"/>
                        <a:pt x="60" y="9"/>
                      </a:cubicBezTo>
                      <a:cubicBezTo>
                        <a:pt x="60" y="6"/>
                        <a:pt x="58" y="3"/>
                        <a:pt x="55" y="3"/>
                      </a:cubicBezTo>
                      <a:cubicBezTo>
                        <a:pt x="6" y="0"/>
                        <a:pt x="6" y="0"/>
                        <a:pt x="6" y="0"/>
                      </a:cubicBezTo>
                      <a:cubicBezTo>
                        <a:pt x="3" y="0"/>
                        <a:pt x="0" y="2"/>
                        <a:pt x="0" y="5"/>
                      </a:cubicBezTo>
                      <a:cubicBezTo>
                        <a:pt x="0" y="8"/>
                        <a:pt x="2" y="11"/>
                        <a:pt x="5" y="11"/>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1" name="Google Shape;481;p12"/>
                <p:cNvSpPr/>
                <p:nvPr/>
              </p:nvSpPr>
              <p:spPr>
                <a:xfrm>
                  <a:off x="288" y="1463"/>
                  <a:ext cx="2" cy="3"/>
                </a:xfrm>
                <a:custGeom>
                  <a:avLst/>
                  <a:gdLst/>
                  <a:ahLst/>
                  <a:cxnLst/>
                  <a:rect l="l" t="t" r="r" b="b"/>
                  <a:pathLst>
                    <a:path w="10" h="10" extrusionOk="0">
                      <a:moveTo>
                        <a:pt x="0" y="5"/>
                      </a:moveTo>
                      <a:cubicBezTo>
                        <a:pt x="0" y="8"/>
                        <a:pt x="2" y="10"/>
                        <a:pt x="5" y="10"/>
                      </a:cubicBezTo>
                      <a:cubicBezTo>
                        <a:pt x="7" y="10"/>
                        <a:pt x="10" y="8"/>
                        <a:pt x="10" y="5"/>
                      </a:cubicBezTo>
                      <a:cubicBezTo>
                        <a:pt x="10" y="2"/>
                        <a:pt x="8" y="0"/>
                        <a:pt x="5" y="0"/>
                      </a:cubicBezTo>
                      <a:cubicBezTo>
                        <a:pt x="2" y="0"/>
                        <a:pt x="0" y="2"/>
                        <a:pt x="0"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2" name="Google Shape;482;p12"/>
                <p:cNvSpPr/>
                <p:nvPr/>
              </p:nvSpPr>
              <p:spPr>
                <a:xfrm>
                  <a:off x="282" y="1467"/>
                  <a:ext cx="14" cy="3"/>
                </a:xfrm>
                <a:custGeom>
                  <a:avLst/>
                  <a:gdLst/>
                  <a:ahLst/>
                  <a:cxnLst/>
                  <a:rect l="l" t="t" r="r" b="b"/>
                  <a:pathLst>
                    <a:path w="60" h="14" extrusionOk="0">
                      <a:moveTo>
                        <a:pt x="5" y="11"/>
                      </a:moveTo>
                      <a:cubicBezTo>
                        <a:pt x="54" y="14"/>
                        <a:pt x="54" y="14"/>
                        <a:pt x="54" y="14"/>
                      </a:cubicBezTo>
                      <a:cubicBezTo>
                        <a:pt x="57" y="14"/>
                        <a:pt x="60" y="12"/>
                        <a:pt x="60" y="9"/>
                      </a:cubicBezTo>
                      <a:cubicBezTo>
                        <a:pt x="60" y="6"/>
                        <a:pt x="58" y="3"/>
                        <a:pt x="55" y="3"/>
                      </a:cubicBezTo>
                      <a:cubicBezTo>
                        <a:pt x="6" y="0"/>
                        <a:pt x="6" y="0"/>
                        <a:pt x="6" y="0"/>
                      </a:cubicBezTo>
                      <a:cubicBezTo>
                        <a:pt x="3" y="0"/>
                        <a:pt x="0" y="2"/>
                        <a:pt x="0" y="5"/>
                      </a:cubicBezTo>
                      <a:cubicBezTo>
                        <a:pt x="0" y="8"/>
                        <a:pt x="2" y="11"/>
                        <a:pt x="5" y="11"/>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3" name="Google Shape;483;p12"/>
                <p:cNvSpPr/>
                <p:nvPr/>
              </p:nvSpPr>
              <p:spPr>
                <a:xfrm>
                  <a:off x="286" y="1467"/>
                  <a:ext cx="2" cy="2"/>
                </a:xfrm>
                <a:custGeom>
                  <a:avLst/>
                  <a:gdLst/>
                  <a:ahLst/>
                  <a:cxnLst/>
                  <a:rect l="l" t="t" r="r" b="b"/>
                  <a:pathLst>
                    <a:path w="11" h="11" extrusionOk="0">
                      <a:moveTo>
                        <a:pt x="0" y="5"/>
                      </a:moveTo>
                      <a:cubicBezTo>
                        <a:pt x="0" y="8"/>
                        <a:pt x="2" y="11"/>
                        <a:pt x="5" y="11"/>
                      </a:cubicBezTo>
                      <a:cubicBezTo>
                        <a:pt x="8" y="11"/>
                        <a:pt x="10" y="9"/>
                        <a:pt x="11" y="6"/>
                      </a:cubicBezTo>
                      <a:cubicBezTo>
                        <a:pt x="11" y="3"/>
                        <a:pt x="9" y="1"/>
                        <a:pt x="6" y="1"/>
                      </a:cubicBezTo>
                      <a:cubicBezTo>
                        <a:pt x="3" y="0"/>
                        <a:pt x="1" y="3"/>
                        <a:pt x="0"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4" name="Google Shape;484;p12"/>
                <p:cNvSpPr/>
                <p:nvPr/>
              </p:nvSpPr>
              <p:spPr>
                <a:xfrm>
                  <a:off x="282" y="1470"/>
                  <a:ext cx="14" cy="3"/>
                </a:xfrm>
                <a:custGeom>
                  <a:avLst/>
                  <a:gdLst/>
                  <a:ahLst/>
                  <a:cxnLst/>
                  <a:rect l="l" t="t" r="r" b="b"/>
                  <a:pathLst>
                    <a:path w="60" h="14" extrusionOk="0">
                      <a:moveTo>
                        <a:pt x="5" y="11"/>
                      </a:moveTo>
                      <a:cubicBezTo>
                        <a:pt x="55" y="14"/>
                        <a:pt x="55" y="14"/>
                        <a:pt x="55" y="14"/>
                      </a:cubicBezTo>
                      <a:cubicBezTo>
                        <a:pt x="58" y="14"/>
                        <a:pt x="60" y="12"/>
                        <a:pt x="60" y="9"/>
                      </a:cubicBezTo>
                      <a:cubicBezTo>
                        <a:pt x="60" y="6"/>
                        <a:pt x="58" y="4"/>
                        <a:pt x="55" y="3"/>
                      </a:cubicBezTo>
                      <a:cubicBezTo>
                        <a:pt x="6" y="1"/>
                        <a:pt x="6" y="1"/>
                        <a:pt x="6" y="1"/>
                      </a:cubicBezTo>
                      <a:cubicBezTo>
                        <a:pt x="3" y="0"/>
                        <a:pt x="0" y="3"/>
                        <a:pt x="0" y="6"/>
                      </a:cubicBezTo>
                      <a:cubicBezTo>
                        <a:pt x="0" y="9"/>
                        <a:pt x="2" y="11"/>
                        <a:pt x="5" y="11"/>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5" name="Google Shape;485;p12"/>
                <p:cNvSpPr/>
                <p:nvPr/>
              </p:nvSpPr>
              <p:spPr>
                <a:xfrm>
                  <a:off x="290" y="1471"/>
                  <a:ext cx="2" cy="2"/>
                </a:xfrm>
                <a:custGeom>
                  <a:avLst/>
                  <a:gdLst/>
                  <a:ahLst/>
                  <a:cxnLst/>
                  <a:rect l="l" t="t" r="r" b="b"/>
                  <a:pathLst>
                    <a:path w="11" h="10" extrusionOk="0">
                      <a:moveTo>
                        <a:pt x="1" y="5"/>
                      </a:moveTo>
                      <a:cubicBezTo>
                        <a:pt x="0" y="8"/>
                        <a:pt x="3" y="10"/>
                        <a:pt x="5" y="10"/>
                      </a:cubicBezTo>
                      <a:cubicBezTo>
                        <a:pt x="8" y="10"/>
                        <a:pt x="11" y="8"/>
                        <a:pt x="11" y="5"/>
                      </a:cubicBezTo>
                      <a:cubicBezTo>
                        <a:pt x="11" y="2"/>
                        <a:pt x="9" y="0"/>
                        <a:pt x="6" y="0"/>
                      </a:cubicBezTo>
                      <a:cubicBezTo>
                        <a:pt x="3" y="0"/>
                        <a:pt x="1" y="2"/>
                        <a:pt x="1"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6" name="Google Shape;486;p12"/>
                <p:cNvSpPr/>
                <p:nvPr/>
              </p:nvSpPr>
              <p:spPr>
                <a:xfrm>
                  <a:off x="281" y="1474"/>
                  <a:ext cx="15" cy="3"/>
                </a:xfrm>
                <a:custGeom>
                  <a:avLst/>
                  <a:gdLst/>
                  <a:ahLst/>
                  <a:cxnLst/>
                  <a:rect l="l" t="t" r="r" b="b"/>
                  <a:pathLst>
                    <a:path w="61" h="14" extrusionOk="0">
                      <a:moveTo>
                        <a:pt x="5" y="11"/>
                      </a:moveTo>
                      <a:cubicBezTo>
                        <a:pt x="55" y="13"/>
                        <a:pt x="55" y="13"/>
                        <a:pt x="55" y="13"/>
                      </a:cubicBezTo>
                      <a:cubicBezTo>
                        <a:pt x="58" y="14"/>
                        <a:pt x="60" y="11"/>
                        <a:pt x="60" y="8"/>
                      </a:cubicBezTo>
                      <a:cubicBezTo>
                        <a:pt x="61" y="5"/>
                        <a:pt x="58" y="3"/>
                        <a:pt x="55" y="3"/>
                      </a:cubicBezTo>
                      <a:cubicBezTo>
                        <a:pt x="6" y="0"/>
                        <a:pt x="6" y="0"/>
                        <a:pt x="6" y="0"/>
                      </a:cubicBezTo>
                      <a:cubicBezTo>
                        <a:pt x="3" y="0"/>
                        <a:pt x="0" y="2"/>
                        <a:pt x="0" y="5"/>
                      </a:cubicBezTo>
                      <a:cubicBezTo>
                        <a:pt x="0" y="8"/>
                        <a:pt x="2" y="10"/>
                        <a:pt x="5" y="11"/>
                      </a:cubicBez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7" name="Google Shape;487;p12"/>
                <p:cNvSpPr/>
                <p:nvPr/>
              </p:nvSpPr>
              <p:spPr>
                <a:xfrm>
                  <a:off x="284" y="1474"/>
                  <a:ext cx="2" cy="2"/>
                </a:xfrm>
                <a:custGeom>
                  <a:avLst/>
                  <a:gdLst/>
                  <a:ahLst/>
                  <a:cxnLst/>
                  <a:rect l="l" t="t" r="r" b="b"/>
                  <a:pathLst>
                    <a:path w="10" h="11" extrusionOk="0">
                      <a:moveTo>
                        <a:pt x="0" y="5"/>
                      </a:moveTo>
                      <a:cubicBezTo>
                        <a:pt x="0" y="8"/>
                        <a:pt x="2" y="11"/>
                        <a:pt x="5" y="11"/>
                      </a:cubicBezTo>
                      <a:cubicBezTo>
                        <a:pt x="8" y="11"/>
                        <a:pt x="10" y="9"/>
                        <a:pt x="10" y="6"/>
                      </a:cubicBezTo>
                      <a:cubicBezTo>
                        <a:pt x="10" y="3"/>
                        <a:pt x="8" y="1"/>
                        <a:pt x="5" y="1"/>
                      </a:cubicBezTo>
                      <a:cubicBezTo>
                        <a:pt x="3" y="0"/>
                        <a:pt x="0" y="3"/>
                        <a:pt x="0"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8" name="Google Shape;488;p12"/>
                <p:cNvSpPr/>
                <p:nvPr/>
              </p:nvSpPr>
              <p:spPr>
                <a:xfrm>
                  <a:off x="231" y="1436"/>
                  <a:ext cx="7" cy="5"/>
                </a:xfrm>
                <a:custGeom>
                  <a:avLst/>
                  <a:gdLst/>
                  <a:ahLst/>
                  <a:cxnLst/>
                  <a:rect l="l" t="t" r="r" b="b"/>
                  <a:pathLst>
                    <a:path w="27" h="25" extrusionOk="0">
                      <a:moveTo>
                        <a:pt x="15" y="25"/>
                      </a:moveTo>
                      <a:cubicBezTo>
                        <a:pt x="0" y="13"/>
                        <a:pt x="0" y="13"/>
                        <a:pt x="0" y="13"/>
                      </a:cubicBezTo>
                      <a:cubicBezTo>
                        <a:pt x="6" y="6"/>
                        <a:pt x="13" y="2"/>
                        <a:pt x="21" y="0"/>
                      </a:cubicBezTo>
                      <a:cubicBezTo>
                        <a:pt x="27" y="18"/>
                        <a:pt x="27" y="18"/>
                        <a:pt x="27" y="18"/>
                      </a:cubicBezTo>
                      <a:cubicBezTo>
                        <a:pt x="22" y="19"/>
                        <a:pt x="18" y="22"/>
                        <a:pt x="15" y="25"/>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9" name="Google Shape;489;p12"/>
                <p:cNvSpPr/>
                <p:nvPr/>
              </p:nvSpPr>
              <p:spPr>
                <a:xfrm>
                  <a:off x="237" y="1435"/>
                  <a:ext cx="10" cy="6"/>
                </a:xfrm>
                <a:custGeom>
                  <a:avLst/>
                  <a:gdLst/>
                  <a:ahLst/>
                  <a:cxnLst/>
                  <a:rect l="l" t="t" r="r" b="b"/>
                  <a:pathLst>
                    <a:path w="42" h="29" extrusionOk="0">
                      <a:moveTo>
                        <a:pt x="29" y="29"/>
                      </a:moveTo>
                      <a:cubicBezTo>
                        <a:pt x="29" y="28"/>
                        <a:pt x="28" y="28"/>
                        <a:pt x="28" y="28"/>
                      </a:cubicBezTo>
                      <a:cubicBezTo>
                        <a:pt x="22" y="22"/>
                        <a:pt x="14" y="20"/>
                        <a:pt x="6" y="22"/>
                      </a:cubicBezTo>
                      <a:cubicBezTo>
                        <a:pt x="0" y="3"/>
                        <a:pt x="0" y="3"/>
                        <a:pt x="0" y="3"/>
                      </a:cubicBezTo>
                      <a:cubicBezTo>
                        <a:pt x="14" y="0"/>
                        <a:pt x="29" y="3"/>
                        <a:pt x="41" y="13"/>
                      </a:cubicBezTo>
                      <a:cubicBezTo>
                        <a:pt x="41" y="13"/>
                        <a:pt x="42" y="14"/>
                        <a:pt x="42" y="14"/>
                      </a:cubicBezTo>
                      <a:lnTo>
                        <a:pt x="29" y="29"/>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0" name="Google Shape;490;p12"/>
                <p:cNvSpPr/>
                <p:nvPr/>
              </p:nvSpPr>
              <p:spPr>
                <a:xfrm>
                  <a:off x="227" y="1438"/>
                  <a:ext cx="24" cy="20"/>
                </a:xfrm>
                <a:custGeom>
                  <a:avLst/>
                  <a:gdLst/>
                  <a:ahLst/>
                  <a:cxnLst/>
                  <a:rect l="l" t="t" r="r" b="b"/>
                  <a:pathLst>
                    <a:path w="101" h="82" extrusionOk="0">
                      <a:moveTo>
                        <a:pt x="16" y="3"/>
                      </a:moveTo>
                      <a:cubicBezTo>
                        <a:pt x="30" y="15"/>
                        <a:pt x="30" y="15"/>
                        <a:pt x="30" y="15"/>
                      </a:cubicBezTo>
                      <a:cubicBezTo>
                        <a:pt x="22" y="26"/>
                        <a:pt x="23" y="42"/>
                        <a:pt x="34" y="51"/>
                      </a:cubicBezTo>
                      <a:cubicBezTo>
                        <a:pt x="45" y="60"/>
                        <a:pt x="61" y="59"/>
                        <a:pt x="71" y="48"/>
                      </a:cubicBezTo>
                      <a:cubicBezTo>
                        <a:pt x="79" y="38"/>
                        <a:pt x="79" y="24"/>
                        <a:pt x="71" y="15"/>
                      </a:cubicBezTo>
                      <a:cubicBezTo>
                        <a:pt x="84" y="0"/>
                        <a:pt x="84" y="0"/>
                        <a:pt x="84" y="0"/>
                      </a:cubicBezTo>
                      <a:cubicBezTo>
                        <a:pt x="100" y="17"/>
                        <a:pt x="101" y="43"/>
                        <a:pt x="85" y="61"/>
                      </a:cubicBezTo>
                      <a:cubicBezTo>
                        <a:pt x="69" y="80"/>
                        <a:pt x="40" y="82"/>
                        <a:pt x="21" y="66"/>
                      </a:cubicBezTo>
                      <a:cubicBezTo>
                        <a:pt x="3" y="49"/>
                        <a:pt x="0" y="21"/>
                        <a:pt x="16" y="3"/>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1" name="Google Shape;491;p12"/>
                <p:cNvSpPr/>
                <p:nvPr/>
              </p:nvSpPr>
              <p:spPr>
                <a:xfrm>
                  <a:off x="253" y="1441"/>
                  <a:ext cx="3" cy="16"/>
                </a:xfrm>
                <a:custGeom>
                  <a:avLst/>
                  <a:gdLst/>
                  <a:ahLst/>
                  <a:cxnLst/>
                  <a:rect l="l" t="t" r="r" b="b"/>
                  <a:pathLst>
                    <a:path w="3" h="16" extrusionOk="0">
                      <a:moveTo>
                        <a:pt x="2" y="16"/>
                      </a:moveTo>
                      <a:lnTo>
                        <a:pt x="0" y="16"/>
                      </a:lnTo>
                      <a:lnTo>
                        <a:pt x="1" y="0"/>
                      </a:lnTo>
                      <a:lnTo>
                        <a:pt x="3" y="0"/>
                      </a:lnTo>
                      <a:lnTo>
                        <a:pt x="2" y="16"/>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2" name="Google Shape;492;p12"/>
                <p:cNvSpPr/>
                <p:nvPr/>
              </p:nvSpPr>
              <p:spPr>
                <a:xfrm>
                  <a:off x="256" y="1435"/>
                  <a:ext cx="3" cy="22"/>
                </a:xfrm>
                <a:custGeom>
                  <a:avLst/>
                  <a:gdLst/>
                  <a:ahLst/>
                  <a:cxnLst/>
                  <a:rect l="l" t="t" r="r" b="b"/>
                  <a:pathLst>
                    <a:path w="3" h="22" extrusionOk="0">
                      <a:moveTo>
                        <a:pt x="2" y="22"/>
                      </a:moveTo>
                      <a:lnTo>
                        <a:pt x="0" y="22"/>
                      </a:lnTo>
                      <a:lnTo>
                        <a:pt x="1" y="0"/>
                      </a:lnTo>
                      <a:lnTo>
                        <a:pt x="3" y="0"/>
                      </a:lnTo>
                      <a:lnTo>
                        <a:pt x="2" y="22"/>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3" name="Google Shape;493;p12"/>
                <p:cNvSpPr/>
                <p:nvPr/>
              </p:nvSpPr>
              <p:spPr>
                <a:xfrm>
                  <a:off x="259" y="1445"/>
                  <a:ext cx="2" cy="13"/>
                </a:xfrm>
                <a:custGeom>
                  <a:avLst/>
                  <a:gdLst/>
                  <a:ahLst/>
                  <a:cxnLst/>
                  <a:rect l="l" t="t" r="r" b="b"/>
                  <a:pathLst>
                    <a:path w="2" h="13" extrusionOk="0">
                      <a:moveTo>
                        <a:pt x="1" y="13"/>
                      </a:moveTo>
                      <a:lnTo>
                        <a:pt x="0" y="12"/>
                      </a:lnTo>
                      <a:lnTo>
                        <a:pt x="1" y="0"/>
                      </a:lnTo>
                      <a:lnTo>
                        <a:pt x="2" y="0"/>
                      </a:lnTo>
                      <a:lnTo>
                        <a:pt x="1" y="1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4" name="Google Shape;494;p12"/>
                <p:cNvSpPr/>
                <p:nvPr/>
              </p:nvSpPr>
              <p:spPr>
                <a:xfrm>
                  <a:off x="262" y="1450"/>
                  <a:ext cx="2" cy="8"/>
                </a:xfrm>
                <a:custGeom>
                  <a:avLst/>
                  <a:gdLst/>
                  <a:ahLst/>
                  <a:cxnLst/>
                  <a:rect l="l" t="t" r="r" b="b"/>
                  <a:pathLst>
                    <a:path w="2" h="8" extrusionOk="0">
                      <a:moveTo>
                        <a:pt x="1" y="8"/>
                      </a:moveTo>
                      <a:lnTo>
                        <a:pt x="0" y="8"/>
                      </a:lnTo>
                      <a:lnTo>
                        <a:pt x="0" y="0"/>
                      </a:lnTo>
                      <a:lnTo>
                        <a:pt x="2" y="0"/>
                      </a:lnTo>
                      <a:lnTo>
                        <a:pt x="1" y="8"/>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5" name="Google Shape;495;p12"/>
                <p:cNvSpPr/>
                <p:nvPr/>
              </p:nvSpPr>
              <p:spPr>
                <a:xfrm>
                  <a:off x="264" y="1439"/>
                  <a:ext cx="3" cy="19"/>
                </a:xfrm>
                <a:custGeom>
                  <a:avLst/>
                  <a:gdLst/>
                  <a:ahLst/>
                  <a:cxnLst/>
                  <a:rect l="l" t="t" r="r" b="b"/>
                  <a:pathLst>
                    <a:path w="3" h="19" extrusionOk="0">
                      <a:moveTo>
                        <a:pt x="2" y="19"/>
                      </a:moveTo>
                      <a:lnTo>
                        <a:pt x="0" y="19"/>
                      </a:lnTo>
                      <a:lnTo>
                        <a:pt x="1" y="0"/>
                      </a:lnTo>
                      <a:lnTo>
                        <a:pt x="3" y="0"/>
                      </a:lnTo>
                      <a:lnTo>
                        <a:pt x="2" y="19"/>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6" name="Google Shape;496;p12"/>
                <p:cNvSpPr/>
                <p:nvPr/>
              </p:nvSpPr>
              <p:spPr>
                <a:xfrm>
                  <a:off x="267" y="1444"/>
                  <a:ext cx="3" cy="14"/>
                </a:xfrm>
                <a:custGeom>
                  <a:avLst/>
                  <a:gdLst/>
                  <a:ahLst/>
                  <a:cxnLst/>
                  <a:rect l="l" t="t" r="r" b="b"/>
                  <a:pathLst>
                    <a:path w="3" h="14" extrusionOk="0">
                      <a:moveTo>
                        <a:pt x="2" y="14"/>
                      </a:moveTo>
                      <a:lnTo>
                        <a:pt x="0" y="14"/>
                      </a:lnTo>
                      <a:lnTo>
                        <a:pt x="1" y="0"/>
                      </a:lnTo>
                      <a:lnTo>
                        <a:pt x="3" y="0"/>
                      </a:lnTo>
                      <a:lnTo>
                        <a:pt x="2" y="14"/>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7" name="Google Shape;497;p12"/>
                <p:cNvSpPr/>
                <p:nvPr/>
              </p:nvSpPr>
              <p:spPr>
                <a:xfrm>
                  <a:off x="270" y="1435"/>
                  <a:ext cx="3" cy="23"/>
                </a:xfrm>
                <a:custGeom>
                  <a:avLst/>
                  <a:gdLst/>
                  <a:ahLst/>
                  <a:cxnLst/>
                  <a:rect l="l" t="t" r="r" b="b"/>
                  <a:pathLst>
                    <a:path w="3" h="23" extrusionOk="0">
                      <a:moveTo>
                        <a:pt x="2" y="23"/>
                      </a:moveTo>
                      <a:lnTo>
                        <a:pt x="0" y="23"/>
                      </a:lnTo>
                      <a:lnTo>
                        <a:pt x="1" y="0"/>
                      </a:lnTo>
                      <a:lnTo>
                        <a:pt x="3" y="0"/>
                      </a:lnTo>
                      <a:lnTo>
                        <a:pt x="2" y="2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8" name="Google Shape;498;p12"/>
                <p:cNvSpPr/>
                <p:nvPr/>
              </p:nvSpPr>
              <p:spPr>
                <a:xfrm>
                  <a:off x="273" y="1447"/>
                  <a:ext cx="2" cy="11"/>
                </a:xfrm>
                <a:custGeom>
                  <a:avLst/>
                  <a:gdLst/>
                  <a:ahLst/>
                  <a:cxnLst/>
                  <a:rect l="l" t="t" r="r" b="b"/>
                  <a:pathLst>
                    <a:path w="2" h="11" extrusionOk="0">
                      <a:moveTo>
                        <a:pt x="1" y="11"/>
                      </a:moveTo>
                      <a:lnTo>
                        <a:pt x="0" y="11"/>
                      </a:lnTo>
                      <a:lnTo>
                        <a:pt x="0" y="0"/>
                      </a:lnTo>
                      <a:lnTo>
                        <a:pt x="2" y="0"/>
                      </a:lnTo>
                      <a:lnTo>
                        <a:pt x="1" y="11"/>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9" name="Google Shape;499;p12"/>
                <p:cNvSpPr/>
                <p:nvPr/>
              </p:nvSpPr>
              <p:spPr>
                <a:xfrm>
                  <a:off x="276" y="1455"/>
                  <a:ext cx="2" cy="4"/>
                </a:xfrm>
                <a:custGeom>
                  <a:avLst/>
                  <a:gdLst/>
                  <a:ahLst/>
                  <a:cxnLst/>
                  <a:rect l="l" t="t" r="r" b="b"/>
                  <a:pathLst>
                    <a:path w="2" h="4" extrusionOk="0">
                      <a:moveTo>
                        <a:pt x="1" y="4"/>
                      </a:moveTo>
                      <a:lnTo>
                        <a:pt x="0" y="4"/>
                      </a:lnTo>
                      <a:lnTo>
                        <a:pt x="0" y="0"/>
                      </a:lnTo>
                      <a:lnTo>
                        <a:pt x="2" y="0"/>
                      </a:lnTo>
                      <a:lnTo>
                        <a:pt x="1" y="4"/>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0" name="Google Shape;500;p12"/>
                <p:cNvSpPr/>
                <p:nvPr/>
              </p:nvSpPr>
              <p:spPr>
                <a:xfrm>
                  <a:off x="278" y="1438"/>
                  <a:ext cx="3" cy="21"/>
                </a:xfrm>
                <a:custGeom>
                  <a:avLst/>
                  <a:gdLst/>
                  <a:ahLst/>
                  <a:cxnLst/>
                  <a:rect l="l" t="t" r="r" b="b"/>
                  <a:pathLst>
                    <a:path w="3" h="21" extrusionOk="0">
                      <a:moveTo>
                        <a:pt x="2" y="21"/>
                      </a:moveTo>
                      <a:lnTo>
                        <a:pt x="0" y="21"/>
                      </a:lnTo>
                      <a:lnTo>
                        <a:pt x="2" y="0"/>
                      </a:lnTo>
                      <a:lnTo>
                        <a:pt x="3" y="0"/>
                      </a:lnTo>
                      <a:lnTo>
                        <a:pt x="2" y="21"/>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1" name="Google Shape;501;p12"/>
                <p:cNvSpPr/>
                <p:nvPr/>
              </p:nvSpPr>
              <p:spPr>
                <a:xfrm>
                  <a:off x="281" y="1445"/>
                  <a:ext cx="3" cy="14"/>
                </a:xfrm>
                <a:custGeom>
                  <a:avLst/>
                  <a:gdLst/>
                  <a:ahLst/>
                  <a:cxnLst/>
                  <a:rect l="l" t="t" r="r" b="b"/>
                  <a:pathLst>
                    <a:path w="3" h="14" extrusionOk="0">
                      <a:moveTo>
                        <a:pt x="2" y="14"/>
                      </a:moveTo>
                      <a:lnTo>
                        <a:pt x="0" y="14"/>
                      </a:lnTo>
                      <a:lnTo>
                        <a:pt x="1" y="0"/>
                      </a:lnTo>
                      <a:lnTo>
                        <a:pt x="3" y="0"/>
                      </a:lnTo>
                      <a:lnTo>
                        <a:pt x="2" y="14"/>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2" name="Google Shape;502;p12"/>
                <p:cNvSpPr/>
                <p:nvPr/>
              </p:nvSpPr>
              <p:spPr>
                <a:xfrm>
                  <a:off x="284" y="1449"/>
                  <a:ext cx="2" cy="10"/>
                </a:xfrm>
                <a:custGeom>
                  <a:avLst/>
                  <a:gdLst/>
                  <a:ahLst/>
                  <a:cxnLst/>
                  <a:rect l="l" t="t" r="r" b="b"/>
                  <a:pathLst>
                    <a:path w="2" h="10" extrusionOk="0">
                      <a:moveTo>
                        <a:pt x="2" y="10"/>
                      </a:moveTo>
                      <a:lnTo>
                        <a:pt x="0" y="10"/>
                      </a:lnTo>
                      <a:lnTo>
                        <a:pt x="1" y="0"/>
                      </a:lnTo>
                      <a:lnTo>
                        <a:pt x="2" y="0"/>
                      </a:lnTo>
                      <a:lnTo>
                        <a:pt x="2" y="10"/>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3" name="Google Shape;503;p12"/>
                <p:cNvSpPr/>
                <p:nvPr/>
              </p:nvSpPr>
              <p:spPr>
                <a:xfrm>
                  <a:off x="287" y="1441"/>
                  <a:ext cx="3" cy="18"/>
                </a:xfrm>
                <a:custGeom>
                  <a:avLst/>
                  <a:gdLst/>
                  <a:ahLst/>
                  <a:cxnLst/>
                  <a:rect l="l" t="t" r="r" b="b"/>
                  <a:pathLst>
                    <a:path w="3" h="18" extrusionOk="0">
                      <a:moveTo>
                        <a:pt x="2" y="18"/>
                      </a:moveTo>
                      <a:lnTo>
                        <a:pt x="0" y="18"/>
                      </a:lnTo>
                      <a:lnTo>
                        <a:pt x="1" y="0"/>
                      </a:lnTo>
                      <a:lnTo>
                        <a:pt x="3" y="0"/>
                      </a:lnTo>
                      <a:lnTo>
                        <a:pt x="2" y="18"/>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4" name="Google Shape;504;p12"/>
                <p:cNvSpPr/>
                <p:nvPr/>
              </p:nvSpPr>
              <p:spPr>
                <a:xfrm>
                  <a:off x="290" y="1436"/>
                  <a:ext cx="3" cy="23"/>
                </a:xfrm>
                <a:custGeom>
                  <a:avLst/>
                  <a:gdLst/>
                  <a:ahLst/>
                  <a:cxnLst/>
                  <a:rect l="l" t="t" r="r" b="b"/>
                  <a:pathLst>
                    <a:path w="3" h="23" extrusionOk="0">
                      <a:moveTo>
                        <a:pt x="1" y="23"/>
                      </a:moveTo>
                      <a:lnTo>
                        <a:pt x="0" y="23"/>
                      </a:lnTo>
                      <a:lnTo>
                        <a:pt x="1" y="0"/>
                      </a:lnTo>
                      <a:lnTo>
                        <a:pt x="3" y="0"/>
                      </a:lnTo>
                      <a:lnTo>
                        <a:pt x="1" y="23"/>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5" name="Google Shape;505;p12"/>
                <p:cNvSpPr/>
                <p:nvPr/>
              </p:nvSpPr>
              <p:spPr>
                <a:xfrm>
                  <a:off x="293" y="1456"/>
                  <a:ext cx="1" cy="3"/>
                </a:xfrm>
                <a:prstGeom prst="rect">
                  <a:avLst/>
                </a:pr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6" name="Google Shape;506;p12"/>
                <p:cNvSpPr/>
                <p:nvPr/>
              </p:nvSpPr>
              <p:spPr>
                <a:xfrm>
                  <a:off x="295" y="1449"/>
                  <a:ext cx="3" cy="11"/>
                </a:xfrm>
                <a:custGeom>
                  <a:avLst/>
                  <a:gdLst/>
                  <a:ahLst/>
                  <a:cxnLst/>
                  <a:rect l="l" t="t" r="r" b="b"/>
                  <a:pathLst>
                    <a:path w="3" h="11" extrusionOk="0">
                      <a:moveTo>
                        <a:pt x="2" y="11"/>
                      </a:moveTo>
                      <a:lnTo>
                        <a:pt x="0" y="10"/>
                      </a:lnTo>
                      <a:lnTo>
                        <a:pt x="1" y="0"/>
                      </a:lnTo>
                      <a:lnTo>
                        <a:pt x="3" y="0"/>
                      </a:lnTo>
                      <a:lnTo>
                        <a:pt x="2" y="11"/>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7" name="Google Shape;507;p12"/>
                <p:cNvSpPr/>
                <p:nvPr/>
              </p:nvSpPr>
              <p:spPr>
                <a:xfrm>
                  <a:off x="298" y="1440"/>
                  <a:ext cx="3" cy="20"/>
                </a:xfrm>
                <a:custGeom>
                  <a:avLst/>
                  <a:gdLst/>
                  <a:ahLst/>
                  <a:cxnLst/>
                  <a:rect l="l" t="t" r="r" b="b"/>
                  <a:pathLst>
                    <a:path w="3" h="20" extrusionOk="0">
                      <a:moveTo>
                        <a:pt x="2" y="20"/>
                      </a:moveTo>
                      <a:lnTo>
                        <a:pt x="0" y="20"/>
                      </a:lnTo>
                      <a:lnTo>
                        <a:pt x="1" y="0"/>
                      </a:lnTo>
                      <a:lnTo>
                        <a:pt x="3" y="0"/>
                      </a:lnTo>
                      <a:lnTo>
                        <a:pt x="2" y="20"/>
                      </a:ln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8" name="Google Shape;508;p12"/>
                <p:cNvSpPr/>
                <p:nvPr/>
              </p:nvSpPr>
              <p:spPr>
                <a:xfrm>
                  <a:off x="301" y="1452"/>
                  <a:ext cx="2" cy="8"/>
                </a:xfrm>
                <a:prstGeom prst="rect">
                  <a:avLst/>
                </a:pr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9" name="Google Shape;509;p12"/>
                <p:cNvSpPr/>
                <p:nvPr/>
              </p:nvSpPr>
              <p:spPr>
                <a:xfrm>
                  <a:off x="253" y="1447"/>
                  <a:ext cx="2" cy="10"/>
                </a:xfrm>
                <a:custGeom>
                  <a:avLst/>
                  <a:gdLst/>
                  <a:ahLst/>
                  <a:cxnLst/>
                  <a:rect l="l" t="t" r="r" b="b"/>
                  <a:pathLst>
                    <a:path w="2" h="10" extrusionOk="0">
                      <a:moveTo>
                        <a:pt x="2" y="10"/>
                      </a:moveTo>
                      <a:lnTo>
                        <a:pt x="0" y="10"/>
                      </a:lnTo>
                      <a:lnTo>
                        <a:pt x="1" y="0"/>
                      </a:lnTo>
                      <a:lnTo>
                        <a:pt x="2" y="0"/>
                      </a:lnTo>
                      <a:lnTo>
                        <a:pt x="2" y="10"/>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0" name="Google Shape;510;p12"/>
                <p:cNvSpPr/>
                <p:nvPr/>
              </p:nvSpPr>
              <p:spPr>
                <a:xfrm>
                  <a:off x="256" y="1437"/>
                  <a:ext cx="3" cy="20"/>
                </a:xfrm>
                <a:custGeom>
                  <a:avLst/>
                  <a:gdLst/>
                  <a:ahLst/>
                  <a:cxnLst/>
                  <a:rect l="l" t="t" r="r" b="b"/>
                  <a:pathLst>
                    <a:path w="3" h="20" extrusionOk="0">
                      <a:moveTo>
                        <a:pt x="2" y="20"/>
                      </a:moveTo>
                      <a:lnTo>
                        <a:pt x="0" y="20"/>
                      </a:lnTo>
                      <a:lnTo>
                        <a:pt x="1" y="0"/>
                      </a:lnTo>
                      <a:lnTo>
                        <a:pt x="3" y="0"/>
                      </a:lnTo>
                      <a:lnTo>
                        <a:pt x="2" y="20"/>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1" name="Google Shape;511;p12"/>
                <p:cNvSpPr/>
                <p:nvPr/>
              </p:nvSpPr>
              <p:spPr>
                <a:xfrm>
                  <a:off x="259" y="1453"/>
                  <a:ext cx="2" cy="5"/>
                </a:xfrm>
                <a:custGeom>
                  <a:avLst/>
                  <a:gdLst/>
                  <a:ahLst/>
                  <a:cxnLst/>
                  <a:rect l="l" t="t" r="r" b="b"/>
                  <a:pathLst>
                    <a:path w="2" h="5" extrusionOk="0">
                      <a:moveTo>
                        <a:pt x="1" y="5"/>
                      </a:moveTo>
                      <a:lnTo>
                        <a:pt x="0" y="4"/>
                      </a:lnTo>
                      <a:lnTo>
                        <a:pt x="0" y="0"/>
                      </a:lnTo>
                      <a:lnTo>
                        <a:pt x="2" y="0"/>
                      </a:lnTo>
                      <a:lnTo>
                        <a:pt x="1" y="5"/>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2" name="Google Shape;512;p12"/>
                <p:cNvSpPr/>
                <p:nvPr/>
              </p:nvSpPr>
              <p:spPr>
                <a:xfrm>
                  <a:off x="262" y="1451"/>
                  <a:ext cx="2" cy="7"/>
                </a:xfrm>
                <a:custGeom>
                  <a:avLst/>
                  <a:gdLst/>
                  <a:ahLst/>
                  <a:cxnLst/>
                  <a:rect l="l" t="t" r="r" b="b"/>
                  <a:pathLst>
                    <a:path w="2" h="7" extrusionOk="0">
                      <a:moveTo>
                        <a:pt x="1" y="7"/>
                      </a:moveTo>
                      <a:lnTo>
                        <a:pt x="0" y="7"/>
                      </a:lnTo>
                      <a:lnTo>
                        <a:pt x="0" y="0"/>
                      </a:lnTo>
                      <a:lnTo>
                        <a:pt x="2" y="0"/>
                      </a:lnTo>
                      <a:lnTo>
                        <a:pt x="1" y="7"/>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3" name="Google Shape;513;p12"/>
                <p:cNvSpPr/>
                <p:nvPr/>
              </p:nvSpPr>
              <p:spPr>
                <a:xfrm>
                  <a:off x="264" y="1446"/>
                  <a:ext cx="3" cy="12"/>
                </a:xfrm>
                <a:custGeom>
                  <a:avLst/>
                  <a:gdLst/>
                  <a:ahLst/>
                  <a:cxnLst/>
                  <a:rect l="l" t="t" r="r" b="b"/>
                  <a:pathLst>
                    <a:path w="3" h="12" extrusionOk="0">
                      <a:moveTo>
                        <a:pt x="2" y="12"/>
                      </a:moveTo>
                      <a:lnTo>
                        <a:pt x="0" y="12"/>
                      </a:lnTo>
                      <a:lnTo>
                        <a:pt x="1" y="0"/>
                      </a:lnTo>
                      <a:lnTo>
                        <a:pt x="3" y="0"/>
                      </a:lnTo>
                      <a:lnTo>
                        <a:pt x="2" y="12"/>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4" name="Google Shape;514;p12"/>
                <p:cNvSpPr/>
                <p:nvPr/>
              </p:nvSpPr>
              <p:spPr>
                <a:xfrm>
                  <a:off x="267" y="1449"/>
                  <a:ext cx="2" cy="9"/>
                </a:xfrm>
                <a:custGeom>
                  <a:avLst/>
                  <a:gdLst/>
                  <a:ahLst/>
                  <a:cxnLst/>
                  <a:rect l="l" t="t" r="r" b="b"/>
                  <a:pathLst>
                    <a:path w="2" h="9" extrusionOk="0">
                      <a:moveTo>
                        <a:pt x="2" y="9"/>
                      </a:moveTo>
                      <a:lnTo>
                        <a:pt x="0" y="9"/>
                      </a:lnTo>
                      <a:lnTo>
                        <a:pt x="1" y="0"/>
                      </a:lnTo>
                      <a:lnTo>
                        <a:pt x="2" y="0"/>
                      </a:lnTo>
                      <a:lnTo>
                        <a:pt x="2" y="9"/>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515" name="Google Shape;515;p12"/>
              <p:cNvGrpSpPr/>
              <p:nvPr/>
            </p:nvGrpSpPr>
            <p:grpSpPr>
              <a:xfrm>
                <a:off x="428625" y="2224088"/>
                <a:ext cx="460375" cy="388938"/>
                <a:chOff x="270" y="1401"/>
                <a:chExt cx="290" cy="245"/>
              </a:xfrm>
            </p:grpSpPr>
            <p:sp>
              <p:nvSpPr>
                <p:cNvPr id="516" name="Google Shape;516;p12"/>
                <p:cNvSpPr/>
                <p:nvPr/>
              </p:nvSpPr>
              <p:spPr>
                <a:xfrm>
                  <a:off x="270" y="1442"/>
                  <a:ext cx="3" cy="16"/>
                </a:xfrm>
                <a:custGeom>
                  <a:avLst/>
                  <a:gdLst/>
                  <a:ahLst/>
                  <a:cxnLst/>
                  <a:rect l="l" t="t" r="r" b="b"/>
                  <a:pathLst>
                    <a:path w="3" h="16" extrusionOk="0">
                      <a:moveTo>
                        <a:pt x="2" y="16"/>
                      </a:moveTo>
                      <a:lnTo>
                        <a:pt x="0" y="16"/>
                      </a:lnTo>
                      <a:lnTo>
                        <a:pt x="1" y="0"/>
                      </a:lnTo>
                      <a:lnTo>
                        <a:pt x="3" y="0"/>
                      </a:lnTo>
                      <a:lnTo>
                        <a:pt x="2" y="16"/>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7" name="Google Shape;517;p12"/>
                <p:cNvSpPr/>
                <p:nvPr/>
              </p:nvSpPr>
              <p:spPr>
                <a:xfrm>
                  <a:off x="273" y="1455"/>
                  <a:ext cx="2" cy="3"/>
                </a:xfrm>
                <a:custGeom>
                  <a:avLst/>
                  <a:gdLst/>
                  <a:ahLst/>
                  <a:cxnLst/>
                  <a:rect l="l" t="t" r="r" b="b"/>
                  <a:pathLst>
                    <a:path w="2" h="3" extrusionOk="0">
                      <a:moveTo>
                        <a:pt x="1" y="3"/>
                      </a:moveTo>
                      <a:lnTo>
                        <a:pt x="0" y="3"/>
                      </a:lnTo>
                      <a:lnTo>
                        <a:pt x="0" y="0"/>
                      </a:lnTo>
                      <a:lnTo>
                        <a:pt x="2" y="0"/>
                      </a:lnTo>
                      <a:lnTo>
                        <a:pt x="1" y="3"/>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8" name="Google Shape;518;p12"/>
                <p:cNvSpPr/>
                <p:nvPr/>
              </p:nvSpPr>
              <p:spPr>
                <a:xfrm>
                  <a:off x="276" y="1457"/>
                  <a:ext cx="1" cy="2"/>
                </a:xfrm>
                <a:prstGeom prst="rect">
                  <a:avLst/>
                </a:pr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9" name="Google Shape;519;p12"/>
                <p:cNvSpPr/>
                <p:nvPr/>
              </p:nvSpPr>
              <p:spPr>
                <a:xfrm>
                  <a:off x="278" y="1438"/>
                  <a:ext cx="3" cy="21"/>
                </a:xfrm>
                <a:custGeom>
                  <a:avLst/>
                  <a:gdLst/>
                  <a:ahLst/>
                  <a:cxnLst/>
                  <a:rect l="l" t="t" r="r" b="b"/>
                  <a:pathLst>
                    <a:path w="3" h="21" extrusionOk="0">
                      <a:moveTo>
                        <a:pt x="2" y="21"/>
                      </a:moveTo>
                      <a:lnTo>
                        <a:pt x="0" y="21"/>
                      </a:lnTo>
                      <a:lnTo>
                        <a:pt x="2" y="0"/>
                      </a:lnTo>
                      <a:lnTo>
                        <a:pt x="3" y="0"/>
                      </a:lnTo>
                      <a:lnTo>
                        <a:pt x="2" y="21"/>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0" name="Google Shape;520;p12"/>
                <p:cNvSpPr/>
                <p:nvPr/>
              </p:nvSpPr>
              <p:spPr>
                <a:xfrm>
                  <a:off x="281" y="1451"/>
                  <a:ext cx="2" cy="8"/>
                </a:xfrm>
                <a:custGeom>
                  <a:avLst/>
                  <a:gdLst/>
                  <a:ahLst/>
                  <a:cxnLst/>
                  <a:rect l="l" t="t" r="r" b="b"/>
                  <a:pathLst>
                    <a:path w="2" h="8" extrusionOk="0">
                      <a:moveTo>
                        <a:pt x="2" y="8"/>
                      </a:moveTo>
                      <a:lnTo>
                        <a:pt x="0" y="8"/>
                      </a:lnTo>
                      <a:lnTo>
                        <a:pt x="1" y="0"/>
                      </a:lnTo>
                      <a:lnTo>
                        <a:pt x="2" y="0"/>
                      </a:lnTo>
                      <a:lnTo>
                        <a:pt x="2" y="8"/>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1" name="Google Shape;521;p12"/>
                <p:cNvSpPr/>
                <p:nvPr/>
              </p:nvSpPr>
              <p:spPr>
                <a:xfrm>
                  <a:off x="284" y="1450"/>
                  <a:ext cx="2" cy="9"/>
                </a:xfrm>
                <a:custGeom>
                  <a:avLst/>
                  <a:gdLst/>
                  <a:ahLst/>
                  <a:cxnLst/>
                  <a:rect l="l" t="t" r="r" b="b"/>
                  <a:pathLst>
                    <a:path w="2" h="9" extrusionOk="0">
                      <a:moveTo>
                        <a:pt x="2" y="9"/>
                      </a:moveTo>
                      <a:lnTo>
                        <a:pt x="0" y="9"/>
                      </a:lnTo>
                      <a:lnTo>
                        <a:pt x="1" y="0"/>
                      </a:lnTo>
                      <a:lnTo>
                        <a:pt x="2" y="0"/>
                      </a:lnTo>
                      <a:lnTo>
                        <a:pt x="2" y="9"/>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2" name="Google Shape;522;p12"/>
                <p:cNvSpPr/>
                <p:nvPr/>
              </p:nvSpPr>
              <p:spPr>
                <a:xfrm>
                  <a:off x="287" y="1454"/>
                  <a:ext cx="2" cy="5"/>
                </a:xfrm>
                <a:prstGeom prst="rect">
                  <a:avLst/>
                </a:pr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3" name="Google Shape;523;p12"/>
                <p:cNvSpPr/>
                <p:nvPr/>
              </p:nvSpPr>
              <p:spPr>
                <a:xfrm>
                  <a:off x="290" y="1446"/>
                  <a:ext cx="2" cy="13"/>
                </a:xfrm>
                <a:custGeom>
                  <a:avLst/>
                  <a:gdLst/>
                  <a:ahLst/>
                  <a:cxnLst/>
                  <a:rect l="l" t="t" r="r" b="b"/>
                  <a:pathLst>
                    <a:path w="2" h="13" extrusionOk="0">
                      <a:moveTo>
                        <a:pt x="1" y="13"/>
                      </a:moveTo>
                      <a:lnTo>
                        <a:pt x="0" y="13"/>
                      </a:lnTo>
                      <a:lnTo>
                        <a:pt x="0" y="0"/>
                      </a:lnTo>
                      <a:lnTo>
                        <a:pt x="2" y="0"/>
                      </a:lnTo>
                      <a:lnTo>
                        <a:pt x="1" y="13"/>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4" name="Google Shape;524;p12"/>
                <p:cNvSpPr/>
                <p:nvPr/>
              </p:nvSpPr>
              <p:spPr>
                <a:xfrm>
                  <a:off x="293" y="1458"/>
                  <a:ext cx="1" cy="1"/>
                </a:xfrm>
                <a:prstGeom prst="rect">
                  <a:avLst/>
                </a:pr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5" name="Google Shape;525;p12"/>
                <p:cNvSpPr/>
                <p:nvPr/>
              </p:nvSpPr>
              <p:spPr>
                <a:xfrm>
                  <a:off x="295" y="1453"/>
                  <a:ext cx="2" cy="7"/>
                </a:xfrm>
                <a:custGeom>
                  <a:avLst/>
                  <a:gdLst/>
                  <a:ahLst/>
                  <a:cxnLst/>
                  <a:rect l="l" t="t" r="r" b="b"/>
                  <a:pathLst>
                    <a:path w="2" h="7" extrusionOk="0">
                      <a:moveTo>
                        <a:pt x="2" y="7"/>
                      </a:moveTo>
                      <a:lnTo>
                        <a:pt x="0" y="6"/>
                      </a:lnTo>
                      <a:lnTo>
                        <a:pt x="1" y="0"/>
                      </a:lnTo>
                      <a:lnTo>
                        <a:pt x="2" y="0"/>
                      </a:lnTo>
                      <a:lnTo>
                        <a:pt x="2" y="7"/>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6" name="Google Shape;526;p12"/>
                <p:cNvSpPr/>
                <p:nvPr/>
              </p:nvSpPr>
              <p:spPr>
                <a:xfrm>
                  <a:off x="298" y="1445"/>
                  <a:ext cx="3" cy="15"/>
                </a:xfrm>
                <a:custGeom>
                  <a:avLst/>
                  <a:gdLst/>
                  <a:ahLst/>
                  <a:cxnLst/>
                  <a:rect l="l" t="t" r="r" b="b"/>
                  <a:pathLst>
                    <a:path w="3" h="15" extrusionOk="0">
                      <a:moveTo>
                        <a:pt x="2" y="15"/>
                      </a:moveTo>
                      <a:lnTo>
                        <a:pt x="0" y="15"/>
                      </a:lnTo>
                      <a:lnTo>
                        <a:pt x="1" y="0"/>
                      </a:lnTo>
                      <a:lnTo>
                        <a:pt x="3" y="0"/>
                      </a:lnTo>
                      <a:lnTo>
                        <a:pt x="2" y="15"/>
                      </a:lnTo>
                      <a:close/>
                    </a:path>
                  </a:pathLst>
                </a:cu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7" name="Google Shape;527;p12"/>
                <p:cNvSpPr/>
                <p:nvPr/>
              </p:nvSpPr>
              <p:spPr>
                <a:xfrm>
                  <a:off x="301" y="1453"/>
                  <a:ext cx="2" cy="7"/>
                </a:xfrm>
                <a:prstGeom prst="rect">
                  <a:avLst/>
                </a:prstGeom>
                <a:solidFill>
                  <a:srgbClr val="4F59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8" name="Google Shape;528;p12"/>
                <p:cNvSpPr/>
                <p:nvPr/>
              </p:nvSpPr>
              <p:spPr>
                <a:xfrm>
                  <a:off x="405" y="1595"/>
                  <a:ext cx="53" cy="40"/>
                </a:xfrm>
                <a:custGeom>
                  <a:avLst/>
                  <a:gdLst/>
                  <a:ahLst/>
                  <a:cxnLst/>
                  <a:rect l="l" t="t" r="r" b="b"/>
                  <a:pathLst>
                    <a:path w="227" h="173" extrusionOk="0">
                      <a:moveTo>
                        <a:pt x="226" y="166"/>
                      </a:moveTo>
                      <a:cubicBezTo>
                        <a:pt x="218" y="172"/>
                        <a:pt x="218" y="172"/>
                        <a:pt x="218" y="172"/>
                      </a:cubicBezTo>
                      <a:cubicBezTo>
                        <a:pt x="218" y="173"/>
                        <a:pt x="218" y="173"/>
                        <a:pt x="217" y="173"/>
                      </a:cubicBezTo>
                      <a:cubicBezTo>
                        <a:pt x="217" y="173"/>
                        <a:pt x="217" y="173"/>
                        <a:pt x="217" y="173"/>
                      </a:cubicBezTo>
                      <a:cubicBezTo>
                        <a:pt x="211" y="167"/>
                        <a:pt x="173" y="127"/>
                        <a:pt x="140" y="92"/>
                      </a:cubicBezTo>
                      <a:cubicBezTo>
                        <a:pt x="133" y="85"/>
                        <a:pt x="127" y="78"/>
                        <a:pt x="121" y="72"/>
                      </a:cubicBezTo>
                      <a:cubicBezTo>
                        <a:pt x="84" y="33"/>
                        <a:pt x="77" y="34"/>
                        <a:pt x="69" y="32"/>
                      </a:cubicBezTo>
                      <a:cubicBezTo>
                        <a:pt x="62" y="29"/>
                        <a:pt x="39" y="24"/>
                        <a:pt x="34" y="23"/>
                      </a:cubicBezTo>
                      <a:cubicBezTo>
                        <a:pt x="29" y="22"/>
                        <a:pt x="10" y="19"/>
                        <a:pt x="5" y="18"/>
                      </a:cubicBezTo>
                      <a:cubicBezTo>
                        <a:pt x="1" y="17"/>
                        <a:pt x="0" y="13"/>
                        <a:pt x="2" y="7"/>
                      </a:cubicBezTo>
                      <a:cubicBezTo>
                        <a:pt x="4" y="1"/>
                        <a:pt x="8" y="0"/>
                        <a:pt x="12" y="1"/>
                      </a:cubicBezTo>
                      <a:cubicBezTo>
                        <a:pt x="15" y="2"/>
                        <a:pt x="38" y="9"/>
                        <a:pt x="58" y="16"/>
                      </a:cubicBezTo>
                      <a:cubicBezTo>
                        <a:pt x="78" y="23"/>
                        <a:pt x="97" y="35"/>
                        <a:pt x="110" y="48"/>
                      </a:cubicBezTo>
                      <a:cubicBezTo>
                        <a:pt x="115" y="53"/>
                        <a:pt x="133" y="71"/>
                        <a:pt x="154" y="92"/>
                      </a:cubicBezTo>
                      <a:cubicBezTo>
                        <a:pt x="185" y="123"/>
                        <a:pt x="223" y="161"/>
                        <a:pt x="227" y="165"/>
                      </a:cubicBezTo>
                      <a:cubicBezTo>
                        <a:pt x="226" y="165"/>
                        <a:pt x="226" y="165"/>
                        <a:pt x="226" y="166"/>
                      </a:cubicBezTo>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9" name="Google Shape;529;p12"/>
                <p:cNvSpPr/>
                <p:nvPr/>
              </p:nvSpPr>
              <p:spPr>
                <a:xfrm>
                  <a:off x="417" y="1589"/>
                  <a:ext cx="35" cy="57"/>
                </a:xfrm>
                <a:custGeom>
                  <a:avLst/>
                  <a:gdLst/>
                  <a:ahLst/>
                  <a:cxnLst/>
                  <a:rect l="l" t="t" r="r" b="b"/>
                  <a:pathLst>
                    <a:path w="151" h="241" extrusionOk="0">
                      <a:moveTo>
                        <a:pt x="143" y="240"/>
                      </a:moveTo>
                      <a:cubicBezTo>
                        <a:pt x="137" y="241"/>
                        <a:pt x="133" y="240"/>
                        <a:pt x="133" y="235"/>
                      </a:cubicBezTo>
                      <a:cubicBezTo>
                        <a:pt x="132" y="231"/>
                        <a:pt x="131" y="212"/>
                        <a:pt x="130" y="207"/>
                      </a:cubicBezTo>
                      <a:cubicBezTo>
                        <a:pt x="130" y="202"/>
                        <a:pt x="127" y="177"/>
                        <a:pt x="126" y="170"/>
                      </a:cubicBezTo>
                      <a:cubicBezTo>
                        <a:pt x="124" y="163"/>
                        <a:pt x="126" y="156"/>
                        <a:pt x="91" y="115"/>
                      </a:cubicBezTo>
                      <a:cubicBezTo>
                        <a:pt x="85" y="108"/>
                        <a:pt x="79" y="101"/>
                        <a:pt x="73" y="94"/>
                      </a:cubicBezTo>
                      <a:cubicBezTo>
                        <a:pt x="42" y="58"/>
                        <a:pt x="5" y="15"/>
                        <a:pt x="0" y="9"/>
                      </a:cubicBezTo>
                      <a:cubicBezTo>
                        <a:pt x="0" y="9"/>
                        <a:pt x="0" y="9"/>
                        <a:pt x="0" y="9"/>
                      </a:cubicBezTo>
                      <a:cubicBezTo>
                        <a:pt x="0" y="8"/>
                        <a:pt x="1" y="8"/>
                        <a:pt x="1" y="8"/>
                      </a:cubicBezTo>
                      <a:cubicBezTo>
                        <a:pt x="8" y="1"/>
                        <a:pt x="8" y="1"/>
                        <a:pt x="8" y="1"/>
                      </a:cubicBezTo>
                      <a:cubicBezTo>
                        <a:pt x="9" y="1"/>
                        <a:pt x="9" y="0"/>
                        <a:pt x="10" y="0"/>
                      </a:cubicBezTo>
                      <a:cubicBezTo>
                        <a:pt x="12" y="3"/>
                        <a:pt x="46" y="45"/>
                        <a:pt x="75" y="80"/>
                      </a:cubicBezTo>
                      <a:cubicBezTo>
                        <a:pt x="93" y="103"/>
                        <a:pt x="109" y="123"/>
                        <a:pt x="114" y="128"/>
                      </a:cubicBezTo>
                      <a:cubicBezTo>
                        <a:pt x="125" y="143"/>
                        <a:pt x="135" y="163"/>
                        <a:pt x="140" y="184"/>
                      </a:cubicBezTo>
                      <a:cubicBezTo>
                        <a:pt x="145" y="204"/>
                        <a:pt x="150" y="227"/>
                        <a:pt x="151" y="231"/>
                      </a:cubicBezTo>
                      <a:cubicBezTo>
                        <a:pt x="151" y="235"/>
                        <a:pt x="149" y="239"/>
                        <a:pt x="143" y="240"/>
                      </a:cubicBezTo>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0" name="Google Shape;530;p12"/>
                <p:cNvSpPr/>
                <p:nvPr/>
              </p:nvSpPr>
              <p:spPr>
                <a:xfrm>
                  <a:off x="430" y="1618"/>
                  <a:ext cx="24" cy="23"/>
                </a:xfrm>
                <a:custGeom>
                  <a:avLst/>
                  <a:gdLst/>
                  <a:ahLst/>
                  <a:cxnLst/>
                  <a:rect l="l" t="t" r="r" b="b"/>
                  <a:pathLst>
                    <a:path w="103" h="101" extrusionOk="0">
                      <a:moveTo>
                        <a:pt x="72" y="34"/>
                      </a:moveTo>
                      <a:cubicBezTo>
                        <a:pt x="76" y="43"/>
                        <a:pt x="79" y="53"/>
                        <a:pt x="82" y="63"/>
                      </a:cubicBezTo>
                      <a:cubicBezTo>
                        <a:pt x="84" y="71"/>
                        <a:pt x="86" y="80"/>
                        <a:pt x="88" y="88"/>
                      </a:cubicBezTo>
                      <a:cubicBezTo>
                        <a:pt x="88" y="88"/>
                        <a:pt x="88" y="88"/>
                        <a:pt x="88" y="88"/>
                      </a:cubicBezTo>
                      <a:cubicBezTo>
                        <a:pt x="96" y="81"/>
                        <a:pt x="101" y="74"/>
                        <a:pt x="103" y="67"/>
                      </a:cubicBezTo>
                      <a:cubicBezTo>
                        <a:pt x="96" y="59"/>
                        <a:pt x="84" y="47"/>
                        <a:pt x="72" y="34"/>
                      </a:cubicBezTo>
                      <a:moveTo>
                        <a:pt x="57" y="3"/>
                      </a:moveTo>
                      <a:cubicBezTo>
                        <a:pt x="73" y="19"/>
                        <a:pt x="90" y="36"/>
                        <a:pt x="102" y="48"/>
                      </a:cubicBezTo>
                      <a:cubicBezTo>
                        <a:pt x="99" y="41"/>
                        <a:pt x="94" y="33"/>
                        <a:pt x="86" y="25"/>
                      </a:cubicBezTo>
                      <a:cubicBezTo>
                        <a:pt x="78" y="16"/>
                        <a:pt x="68" y="8"/>
                        <a:pt x="57" y="3"/>
                      </a:cubicBezTo>
                      <a:moveTo>
                        <a:pt x="38" y="0"/>
                      </a:moveTo>
                      <a:cubicBezTo>
                        <a:pt x="32" y="2"/>
                        <a:pt x="26" y="5"/>
                        <a:pt x="20" y="13"/>
                      </a:cubicBezTo>
                      <a:cubicBezTo>
                        <a:pt x="3" y="34"/>
                        <a:pt x="0" y="64"/>
                        <a:pt x="18" y="84"/>
                      </a:cubicBezTo>
                      <a:cubicBezTo>
                        <a:pt x="28" y="95"/>
                        <a:pt x="42" y="101"/>
                        <a:pt x="55" y="101"/>
                      </a:cubicBezTo>
                      <a:cubicBezTo>
                        <a:pt x="61" y="101"/>
                        <a:pt x="68" y="100"/>
                        <a:pt x="73" y="97"/>
                      </a:cubicBezTo>
                      <a:cubicBezTo>
                        <a:pt x="73" y="92"/>
                        <a:pt x="73" y="88"/>
                        <a:pt x="72" y="86"/>
                      </a:cubicBezTo>
                      <a:cubicBezTo>
                        <a:pt x="72" y="81"/>
                        <a:pt x="69" y="56"/>
                        <a:pt x="68" y="49"/>
                      </a:cubicBezTo>
                      <a:cubicBezTo>
                        <a:pt x="66" y="42"/>
                        <a:pt x="68" y="36"/>
                        <a:pt x="38" y="0"/>
                      </a:cubicBezTo>
                    </a:path>
                  </a:pathLst>
                </a:custGeom>
                <a:solidFill>
                  <a:srgbClr val="BAD2D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1" name="Google Shape;531;p12"/>
                <p:cNvSpPr/>
                <p:nvPr/>
              </p:nvSpPr>
              <p:spPr>
                <a:xfrm>
                  <a:off x="442" y="1618"/>
                  <a:ext cx="12" cy="15"/>
                </a:xfrm>
                <a:custGeom>
                  <a:avLst/>
                  <a:gdLst/>
                  <a:ahLst/>
                  <a:cxnLst/>
                  <a:rect l="l" t="t" r="r" b="b"/>
                  <a:pathLst>
                    <a:path w="54" h="66" extrusionOk="0">
                      <a:moveTo>
                        <a:pt x="0" y="0"/>
                      </a:moveTo>
                      <a:cubicBezTo>
                        <a:pt x="3" y="3"/>
                        <a:pt x="4" y="5"/>
                        <a:pt x="6" y="6"/>
                      </a:cubicBezTo>
                      <a:cubicBezTo>
                        <a:pt x="12" y="14"/>
                        <a:pt x="17" y="23"/>
                        <a:pt x="22" y="33"/>
                      </a:cubicBezTo>
                      <a:cubicBezTo>
                        <a:pt x="34" y="46"/>
                        <a:pt x="46" y="58"/>
                        <a:pt x="53" y="66"/>
                      </a:cubicBezTo>
                      <a:cubicBezTo>
                        <a:pt x="54" y="60"/>
                        <a:pt x="54" y="53"/>
                        <a:pt x="52" y="47"/>
                      </a:cubicBezTo>
                      <a:cubicBezTo>
                        <a:pt x="40" y="35"/>
                        <a:pt x="23" y="18"/>
                        <a:pt x="7" y="2"/>
                      </a:cubicBezTo>
                      <a:cubicBezTo>
                        <a:pt x="5" y="1"/>
                        <a:pt x="3" y="0"/>
                        <a:pt x="0" y="0"/>
                      </a:cubicBezTo>
                    </a:path>
                  </a:pathLst>
                </a:custGeom>
                <a:solidFill>
                  <a:srgbClr val="554F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2" name="Google Shape;532;p12"/>
                <p:cNvSpPr/>
                <p:nvPr/>
              </p:nvSpPr>
              <p:spPr>
                <a:xfrm>
                  <a:off x="439" y="1618"/>
                  <a:ext cx="12" cy="22"/>
                </a:xfrm>
                <a:custGeom>
                  <a:avLst/>
                  <a:gdLst/>
                  <a:ahLst/>
                  <a:cxnLst/>
                  <a:rect l="l" t="t" r="r" b="b"/>
                  <a:pathLst>
                    <a:path w="50" h="97" extrusionOk="0">
                      <a:moveTo>
                        <a:pt x="5" y="0"/>
                      </a:moveTo>
                      <a:cubicBezTo>
                        <a:pt x="4" y="0"/>
                        <a:pt x="2" y="0"/>
                        <a:pt x="0" y="0"/>
                      </a:cubicBezTo>
                      <a:cubicBezTo>
                        <a:pt x="30" y="36"/>
                        <a:pt x="28" y="42"/>
                        <a:pt x="30" y="49"/>
                      </a:cubicBezTo>
                      <a:cubicBezTo>
                        <a:pt x="31" y="56"/>
                        <a:pt x="34" y="81"/>
                        <a:pt x="34" y="86"/>
                      </a:cubicBezTo>
                      <a:cubicBezTo>
                        <a:pt x="35" y="88"/>
                        <a:pt x="35" y="92"/>
                        <a:pt x="35" y="97"/>
                      </a:cubicBezTo>
                      <a:cubicBezTo>
                        <a:pt x="41" y="95"/>
                        <a:pt x="45" y="92"/>
                        <a:pt x="50" y="88"/>
                      </a:cubicBezTo>
                      <a:cubicBezTo>
                        <a:pt x="48" y="80"/>
                        <a:pt x="46" y="71"/>
                        <a:pt x="44" y="63"/>
                      </a:cubicBezTo>
                      <a:cubicBezTo>
                        <a:pt x="41" y="53"/>
                        <a:pt x="38" y="43"/>
                        <a:pt x="34" y="34"/>
                      </a:cubicBezTo>
                      <a:cubicBezTo>
                        <a:pt x="29" y="24"/>
                        <a:pt x="24" y="15"/>
                        <a:pt x="18" y="7"/>
                      </a:cubicBezTo>
                      <a:cubicBezTo>
                        <a:pt x="16" y="6"/>
                        <a:pt x="15" y="4"/>
                        <a:pt x="12" y="1"/>
                      </a:cubicBezTo>
                      <a:cubicBezTo>
                        <a:pt x="10" y="0"/>
                        <a:pt x="8" y="0"/>
                        <a:pt x="5" y="0"/>
                      </a:cubicBezTo>
                    </a:path>
                  </a:pathLst>
                </a:custGeom>
                <a:solidFill>
                  <a:srgbClr val="554F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3" name="Google Shape;533;p12"/>
                <p:cNvSpPr/>
                <p:nvPr/>
              </p:nvSpPr>
              <p:spPr>
                <a:xfrm>
                  <a:off x="430" y="1614"/>
                  <a:ext cx="28" cy="28"/>
                </a:xfrm>
                <a:custGeom>
                  <a:avLst/>
                  <a:gdLst/>
                  <a:ahLst/>
                  <a:cxnLst/>
                  <a:rect l="l" t="t" r="r" b="b"/>
                  <a:pathLst>
                    <a:path w="121" h="120" extrusionOk="0">
                      <a:moveTo>
                        <a:pt x="121" y="81"/>
                      </a:moveTo>
                      <a:cubicBezTo>
                        <a:pt x="121" y="80"/>
                        <a:pt x="121" y="79"/>
                        <a:pt x="120" y="79"/>
                      </a:cubicBezTo>
                      <a:cubicBezTo>
                        <a:pt x="119" y="75"/>
                        <a:pt x="116" y="69"/>
                        <a:pt x="113" y="65"/>
                      </a:cubicBezTo>
                      <a:cubicBezTo>
                        <a:pt x="112" y="63"/>
                        <a:pt x="111" y="61"/>
                        <a:pt x="109" y="59"/>
                      </a:cubicBezTo>
                      <a:cubicBezTo>
                        <a:pt x="106" y="54"/>
                        <a:pt x="99" y="45"/>
                        <a:pt x="93" y="39"/>
                      </a:cubicBezTo>
                      <a:cubicBezTo>
                        <a:pt x="92" y="38"/>
                        <a:pt x="91" y="37"/>
                        <a:pt x="90" y="36"/>
                      </a:cubicBezTo>
                      <a:cubicBezTo>
                        <a:pt x="75" y="20"/>
                        <a:pt x="60" y="10"/>
                        <a:pt x="48" y="8"/>
                      </a:cubicBezTo>
                      <a:cubicBezTo>
                        <a:pt x="45" y="7"/>
                        <a:pt x="43" y="7"/>
                        <a:pt x="41" y="7"/>
                      </a:cubicBezTo>
                      <a:cubicBezTo>
                        <a:pt x="38" y="7"/>
                        <a:pt x="36" y="8"/>
                        <a:pt x="34" y="8"/>
                      </a:cubicBezTo>
                      <a:cubicBezTo>
                        <a:pt x="28" y="11"/>
                        <a:pt x="22" y="15"/>
                        <a:pt x="17" y="22"/>
                      </a:cubicBezTo>
                      <a:cubicBezTo>
                        <a:pt x="8" y="34"/>
                        <a:pt x="3" y="49"/>
                        <a:pt x="2" y="62"/>
                      </a:cubicBezTo>
                      <a:cubicBezTo>
                        <a:pt x="2" y="69"/>
                        <a:pt x="3" y="76"/>
                        <a:pt x="5" y="83"/>
                      </a:cubicBezTo>
                      <a:cubicBezTo>
                        <a:pt x="7" y="89"/>
                        <a:pt x="11" y="95"/>
                        <a:pt x="16" y="101"/>
                      </a:cubicBezTo>
                      <a:cubicBezTo>
                        <a:pt x="21" y="106"/>
                        <a:pt x="26" y="110"/>
                        <a:pt x="33" y="113"/>
                      </a:cubicBezTo>
                      <a:cubicBezTo>
                        <a:pt x="39" y="116"/>
                        <a:pt x="46" y="118"/>
                        <a:pt x="53" y="118"/>
                      </a:cubicBezTo>
                      <a:cubicBezTo>
                        <a:pt x="60" y="118"/>
                        <a:pt x="66" y="118"/>
                        <a:pt x="73" y="115"/>
                      </a:cubicBezTo>
                      <a:cubicBezTo>
                        <a:pt x="80" y="113"/>
                        <a:pt x="86" y="109"/>
                        <a:pt x="91" y="104"/>
                      </a:cubicBezTo>
                      <a:cubicBezTo>
                        <a:pt x="96" y="100"/>
                        <a:pt x="105" y="92"/>
                        <a:pt x="108" y="90"/>
                      </a:cubicBezTo>
                      <a:cubicBezTo>
                        <a:pt x="109" y="90"/>
                        <a:pt x="109" y="90"/>
                        <a:pt x="109" y="90"/>
                      </a:cubicBezTo>
                      <a:cubicBezTo>
                        <a:pt x="110" y="89"/>
                        <a:pt x="110" y="89"/>
                        <a:pt x="111" y="89"/>
                      </a:cubicBezTo>
                      <a:cubicBezTo>
                        <a:pt x="111" y="89"/>
                        <a:pt x="111" y="89"/>
                        <a:pt x="111" y="89"/>
                      </a:cubicBezTo>
                      <a:cubicBezTo>
                        <a:pt x="112" y="89"/>
                        <a:pt x="112" y="89"/>
                        <a:pt x="112" y="88"/>
                      </a:cubicBezTo>
                      <a:cubicBezTo>
                        <a:pt x="120" y="82"/>
                        <a:pt x="120" y="82"/>
                        <a:pt x="120" y="82"/>
                      </a:cubicBezTo>
                      <a:cubicBezTo>
                        <a:pt x="120" y="81"/>
                        <a:pt x="120" y="81"/>
                        <a:pt x="121" y="81"/>
                      </a:cubicBezTo>
                      <a:close/>
                      <a:moveTo>
                        <a:pt x="18" y="98"/>
                      </a:moveTo>
                      <a:cubicBezTo>
                        <a:pt x="0" y="78"/>
                        <a:pt x="3" y="48"/>
                        <a:pt x="20" y="27"/>
                      </a:cubicBezTo>
                      <a:cubicBezTo>
                        <a:pt x="41" y="0"/>
                        <a:pt x="67" y="20"/>
                        <a:pt x="86" y="39"/>
                      </a:cubicBezTo>
                      <a:cubicBezTo>
                        <a:pt x="110" y="64"/>
                        <a:pt x="108" y="84"/>
                        <a:pt x="88" y="102"/>
                      </a:cubicBezTo>
                      <a:cubicBezTo>
                        <a:pt x="68" y="120"/>
                        <a:pt x="37" y="119"/>
                        <a:pt x="18" y="98"/>
                      </a:cubicBezTo>
                      <a:close/>
                    </a:path>
                  </a:pathLst>
                </a:custGeom>
                <a:solidFill>
                  <a:srgbClr val="2F313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4" name="Google Shape;534;p12"/>
                <p:cNvSpPr/>
                <p:nvPr/>
              </p:nvSpPr>
              <p:spPr>
                <a:xfrm>
                  <a:off x="436" y="1615"/>
                  <a:ext cx="20" cy="23"/>
                </a:xfrm>
                <a:custGeom>
                  <a:avLst/>
                  <a:gdLst/>
                  <a:ahLst/>
                  <a:cxnLst/>
                  <a:rect l="l" t="t" r="r" b="b"/>
                  <a:pathLst>
                    <a:path w="86" h="100" extrusionOk="0">
                      <a:moveTo>
                        <a:pt x="61" y="37"/>
                      </a:moveTo>
                      <a:cubicBezTo>
                        <a:pt x="85" y="62"/>
                        <a:pt x="83" y="81"/>
                        <a:pt x="64" y="100"/>
                      </a:cubicBezTo>
                      <a:cubicBezTo>
                        <a:pt x="64" y="99"/>
                        <a:pt x="64" y="99"/>
                        <a:pt x="64" y="99"/>
                      </a:cubicBezTo>
                      <a:cubicBezTo>
                        <a:pt x="84" y="81"/>
                        <a:pt x="86" y="61"/>
                        <a:pt x="62" y="36"/>
                      </a:cubicBezTo>
                      <a:cubicBezTo>
                        <a:pt x="44" y="18"/>
                        <a:pt x="20" y="0"/>
                        <a:pt x="0" y="19"/>
                      </a:cubicBezTo>
                      <a:cubicBezTo>
                        <a:pt x="20" y="2"/>
                        <a:pt x="44" y="20"/>
                        <a:pt x="61" y="37"/>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5" name="Google Shape;535;p12"/>
                <p:cNvSpPr/>
                <p:nvPr/>
              </p:nvSpPr>
              <p:spPr>
                <a:xfrm>
                  <a:off x="408" y="1594"/>
                  <a:ext cx="24" cy="22"/>
                </a:xfrm>
                <a:custGeom>
                  <a:avLst/>
                  <a:gdLst/>
                  <a:ahLst/>
                  <a:cxnLst/>
                  <a:rect l="l" t="t" r="r" b="b"/>
                  <a:pathLst>
                    <a:path w="102" h="98" extrusionOk="0">
                      <a:moveTo>
                        <a:pt x="9" y="26"/>
                      </a:moveTo>
                      <a:cubicBezTo>
                        <a:pt x="0" y="44"/>
                        <a:pt x="2" y="66"/>
                        <a:pt x="16" y="82"/>
                      </a:cubicBezTo>
                      <a:cubicBezTo>
                        <a:pt x="26" y="93"/>
                        <a:pt x="40" y="98"/>
                        <a:pt x="54" y="98"/>
                      </a:cubicBezTo>
                      <a:cubicBezTo>
                        <a:pt x="65" y="98"/>
                        <a:pt x="77" y="95"/>
                        <a:pt x="88" y="88"/>
                      </a:cubicBezTo>
                      <a:cubicBezTo>
                        <a:pt x="96" y="83"/>
                        <a:pt x="100" y="77"/>
                        <a:pt x="102" y="71"/>
                      </a:cubicBezTo>
                      <a:cubicBezTo>
                        <a:pt x="70" y="38"/>
                        <a:pt x="63" y="39"/>
                        <a:pt x="56" y="37"/>
                      </a:cubicBezTo>
                      <a:cubicBezTo>
                        <a:pt x="49" y="34"/>
                        <a:pt x="26" y="29"/>
                        <a:pt x="21" y="28"/>
                      </a:cubicBezTo>
                      <a:cubicBezTo>
                        <a:pt x="19" y="28"/>
                        <a:pt x="14" y="27"/>
                        <a:pt x="9" y="26"/>
                      </a:cubicBezTo>
                      <a:moveTo>
                        <a:pt x="61" y="3"/>
                      </a:moveTo>
                      <a:cubicBezTo>
                        <a:pt x="72" y="16"/>
                        <a:pt x="87" y="34"/>
                        <a:pt x="101" y="52"/>
                      </a:cubicBezTo>
                      <a:cubicBezTo>
                        <a:pt x="98" y="41"/>
                        <a:pt x="90" y="30"/>
                        <a:pt x="82" y="21"/>
                      </a:cubicBezTo>
                      <a:cubicBezTo>
                        <a:pt x="75" y="12"/>
                        <a:pt x="68" y="6"/>
                        <a:pt x="61" y="3"/>
                      </a:cubicBezTo>
                      <a:moveTo>
                        <a:pt x="43" y="0"/>
                      </a:moveTo>
                      <a:cubicBezTo>
                        <a:pt x="35" y="1"/>
                        <a:pt x="28" y="5"/>
                        <a:pt x="20" y="12"/>
                      </a:cubicBezTo>
                      <a:cubicBezTo>
                        <a:pt x="20" y="12"/>
                        <a:pt x="20" y="12"/>
                        <a:pt x="20" y="13"/>
                      </a:cubicBezTo>
                      <a:cubicBezTo>
                        <a:pt x="27" y="15"/>
                        <a:pt x="36" y="18"/>
                        <a:pt x="45" y="21"/>
                      </a:cubicBezTo>
                      <a:cubicBezTo>
                        <a:pt x="54" y="25"/>
                        <a:pt x="63" y="29"/>
                        <a:pt x="72" y="34"/>
                      </a:cubicBezTo>
                      <a:cubicBezTo>
                        <a:pt x="60" y="20"/>
                        <a:pt x="50" y="8"/>
                        <a:pt x="43" y="0"/>
                      </a:cubicBezTo>
                    </a:path>
                  </a:pathLst>
                </a:custGeom>
                <a:solidFill>
                  <a:srgbClr val="BAD2D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6" name="Google Shape;536;p12"/>
                <p:cNvSpPr/>
                <p:nvPr/>
              </p:nvSpPr>
              <p:spPr>
                <a:xfrm>
                  <a:off x="410" y="1597"/>
                  <a:ext cx="22" cy="13"/>
                </a:xfrm>
                <a:custGeom>
                  <a:avLst/>
                  <a:gdLst/>
                  <a:ahLst/>
                  <a:cxnLst/>
                  <a:rect l="l" t="t" r="r" b="b"/>
                  <a:pathLst>
                    <a:path w="93" h="58" extrusionOk="0">
                      <a:moveTo>
                        <a:pt x="11" y="0"/>
                      </a:moveTo>
                      <a:cubicBezTo>
                        <a:pt x="6" y="4"/>
                        <a:pt x="3" y="8"/>
                        <a:pt x="0" y="13"/>
                      </a:cubicBezTo>
                      <a:cubicBezTo>
                        <a:pt x="5" y="14"/>
                        <a:pt x="10" y="15"/>
                        <a:pt x="12" y="15"/>
                      </a:cubicBezTo>
                      <a:cubicBezTo>
                        <a:pt x="17" y="16"/>
                        <a:pt x="40" y="21"/>
                        <a:pt x="47" y="24"/>
                      </a:cubicBezTo>
                      <a:cubicBezTo>
                        <a:pt x="54" y="26"/>
                        <a:pt x="61" y="25"/>
                        <a:pt x="93" y="58"/>
                      </a:cubicBezTo>
                      <a:cubicBezTo>
                        <a:pt x="93" y="58"/>
                        <a:pt x="93" y="57"/>
                        <a:pt x="93" y="57"/>
                      </a:cubicBezTo>
                      <a:cubicBezTo>
                        <a:pt x="83" y="45"/>
                        <a:pt x="73" y="32"/>
                        <a:pt x="63" y="21"/>
                      </a:cubicBezTo>
                      <a:cubicBezTo>
                        <a:pt x="54" y="16"/>
                        <a:pt x="45" y="12"/>
                        <a:pt x="36" y="8"/>
                      </a:cubicBezTo>
                      <a:cubicBezTo>
                        <a:pt x="27" y="5"/>
                        <a:pt x="18" y="2"/>
                        <a:pt x="11" y="0"/>
                      </a:cubicBezTo>
                    </a:path>
                  </a:pathLst>
                </a:custGeom>
                <a:solidFill>
                  <a:srgbClr val="554F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7" name="Google Shape;537;p12"/>
                <p:cNvSpPr/>
                <p:nvPr/>
              </p:nvSpPr>
              <p:spPr>
                <a:xfrm>
                  <a:off x="418" y="1594"/>
                  <a:ext cx="15" cy="16"/>
                </a:xfrm>
                <a:custGeom>
                  <a:avLst/>
                  <a:gdLst/>
                  <a:ahLst/>
                  <a:cxnLst/>
                  <a:rect l="l" t="t" r="r" b="b"/>
                  <a:pathLst>
                    <a:path w="61" h="70" extrusionOk="0">
                      <a:moveTo>
                        <a:pt x="4" y="0"/>
                      </a:moveTo>
                      <a:cubicBezTo>
                        <a:pt x="3" y="0"/>
                        <a:pt x="1" y="0"/>
                        <a:pt x="0" y="0"/>
                      </a:cubicBezTo>
                      <a:cubicBezTo>
                        <a:pt x="7" y="8"/>
                        <a:pt x="17" y="20"/>
                        <a:pt x="29" y="34"/>
                      </a:cubicBezTo>
                      <a:cubicBezTo>
                        <a:pt x="39" y="45"/>
                        <a:pt x="49" y="58"/>
                        <a:pt x="59" y="70"/>
                      </a:cubicBezTo>
                      <a:cubicBezTo>
                        <a:pt x="61" y="64"/>
                        <a:pt x="60" y="58"/>
                        <a:pt x="58" y="52"/>
                      </a:cubicBezTo>
                      <a:cubicBezTo>
                        <a:pt x="44" y="34"/>
                        <a:pt x="29" y="16"/>
                        <a:pt x="18" y="3"/>
                      </a:cubicBezTo>
                      <a:cubicBezTo>
                        <a:pt x="14" y="1"/>
                        <a:pt x="9" y="0"/>
                        <a:pt x="4" y="0"/>
                      </a:cubicBezTo>
                    </a:path>
                  </a:pathLst>
                </a:custGeom>
                <a:solidFill>
                  <a:srgbClr val="554F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8" name="Google Shape;538;p12"/>
                <p:cNvSpPr/>
                <p:nvPr/>
              </p:nvSpPr>
              <p:spPr>
                <a:xfrm>
                  <a:off x="408" y="1589"/>
                  <a:ext cx="27" cy="29"/>
                </a:xfrm>
                <a:custGeom>
                  <a:avLst/>
                  <a:gdLst/>
                  <a:ahLst/>
                  <a:cxnLst/>
                  <a:rect l="l" t="t" r="r" b="b"/>
                  <a:pathLst>
                    <a:path w="118" h="121" extrusionOk="0">
                      <a:moveTo>
                        <a:pt x="110" y="94"/>
                      </a:moveTo>
                      <a:cubicBezTo>
                        <a:pt x="111" y="92"/>
                        <a:pt x="111" y="90"/>
                        <a:pt x="112" y="87"/>
                      </a:cubicBezTo>
                      <a:cubicBezTo>
                        <a:pt x="112" y="85"/>
                        <a:pt x="112" y="83"/>
                        <a:pt x="112" y="80"/>
                      </a:cubicBezTo>
                      <a:cubicBezTo>
                        <a:pt x="111" y="67"/>
                        <a:pt x="102" y="51"/>
                        <a:pt x="88" y="35"/>
                      </a:cubicBezTo>
                      <a:cubicBezTo>
                        <a:pt x="87" y="34"/>
                        <a:pt x="87" y="33"/>
                        <a:pt x="86" y="32"/>
                      </a:cubicBezTo>
                      <a:cubicBezTo>
                        <a:pt x="80" y="26"/>
                        <a:pt x="72" y="18"/>
                        <a:pt x="67" y="14"/>
                      </a:cubicBezTo>
                      <a:cubicBezTo>
                        <a:pt x="65" y="12"/>
                        <a:pt x="63" y="11"/>
                        <a:pt x="61" y="9"/>
                      </a:cubicBezTo>
                      <a:cubicBezTo>
                        <a:pt x="58" y="6"/>
                        <a:pt x="52" y="3"/>
                        <a:pt x="49" y="1"/>
                      </a:cubicBezTo>
                      <a:cubicBezTo>
                        <a:pt x="48" y="0"/>
                        <a:pt x="47" y="0"/>
                        <a:pt x="47" y="0"/>
                      </a:cubicBezTo>
                      <a:cubicBezTo>
                        <a:pt x="46" y="0"/>
                        <a:pt x="46" y="1"/>
                        <a:pt x="45" y="1"/>
                      </a:cubicBezTo>
                      <a:cubicBezTo>
                        <a:pt x="38" y="8"/>
                        <a:pt x="38" y="8"/>
                        <a:pt x="38" y="8"/>
                      </a:cubicBezTo>
                      <a:cubicBezTo>
                        <a:pt x="38" y="8"/>
                        <a:pt x="37" y="8"/>
                        <a:pt x="37" y="9"/>
                      </a:cubicBezTo>
                      <a:cubicBezTo>
                        <a:pt x="37" y="9"/>
                        <a:pt x="37" y="9"/>
                        <a:pt x="37" y="9"/>
                      </a:cubicBezTo>
                      <a:cubicBezTo>
                        <a:pt x="37" y="9"/>
                        <a:pt x="37" y="10"/>
                        <a:pt x="36" y="11"/>
                      </a:cubicBezTo>
                      <a:cubicBezTo>
                        <a:pt x="36" y="11"/>
                        <a:pt x="36" y="11"/>
                        <a:pt x="36" y="11"/>
                      </a:cubicBezTo>
                      <a:cubicBezTo>
                        <a:pt x="34" y="15"/>
                        <a:pt x="25" y="22"/>
                        <a:pt x="20" y="27"/>
                      </a:cubicBezTo>
                      <a:cubicBezTo>
                        <a:pt x="14" y="32"/>
                        <a:pt x="10" y="38"/>
                        <a:pt x="7" y="44"/>
                      </a:cubicBezTo>
                      <a:cubicBezTo>
                        <a:pt x="4" y="50"/>
                        <a:pt x="3" y="57"/>
                        <a:pt x="2" y="64"/>
                      </a:cubicBezTo>
                      <a:cubicBezTo>
                        <a:pt x="2" y="71"/>
                        <a:pt x="3" y="78"/>
                        <a:pt x="5" y="84"/>
                      </a:cubicBezTo>
                      <a:cubicBezTo>
                        <a:pt x="7" y="91"/>
                        <a:pt x="11" y="97"/>
                        <a:pt x="16" y="102"/>
                      </a:cubicBezTo>
                      <a:cubicBezTo>
                        <a:pt x="21" y="108"/>
                        <a:pt x="26" y="112"/>
                        <a:pt x="33" y="115"/>
                      </a:cubicBezTo>
                      <a:cubicBezTo>
                        <a:pt x="39" y="118"/>
                        <a:pt x="45" y="119"/>
                        <a:pt x="52" y="120"/>
                      </a:cubicBezTo>
                      <a:cubicBezTo>
                        <a:pt x="66" y="120"/>
                        <a:pt x="82" y="117"/>
                        <a:pt x="94" y="110"/>
                      </a:cubicBezTo>
                      <a:cubicBezTo>
                        <a:pt x="101" y="105"/>
                        <a:pt x="107" y="100"/>
                        <a:pt x="110" y="94"/>
                      </a:cubicBezTo>
                      <a:close/>
                      <a:moveTo>
                        <a:pt x="90" y="106"/>
                      </a:moveTo>
                      <a:cubicBezTo>
                        <a:pt x="67" y="121"/>
                        <a:pt x="37" y="120"/>
                        <a:pt x="18" y="100"/>
                      </a:cubicBezTo>
                      <a:cubicBezTo>
                        <a:pt x="0" y="80"/>
                        <a:pt x="2" y="49"/>
                        <a:pt x="22" y="30"/>
                      </a:cubicBezTo>
                      <a:cubicBezTo>
                        <a:pt x="42" y="12"/>
                        <a:pt x="62" y="12"/>
                        <a:pt x="84" y="39"/>
                      </a:cubicBezTo>
                      <a:cubicBezTo>
                        <a:pt x="102" y="60"/>
                        <a:pt x="118" y="88"/>
                        <a:pt x="90" y="106"/>
                      </a:cubicBezTo>
                      <a:close/>
                    </a:path>
                  </a:pathLst>
                </a:custGeom>
                <a:solidFill>
                  <a:srgbClr val="2F313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9" name="Google Shape;539;p12"/>
                <p:cNvSpPr/>
                <p:nvPr/>
              </p:nvSpPr>
              <p:spPr>
                <a:xfrm>
                  <a:off x="413" y="1592"/>
                  <a:ext cx="22" cy="21"/>
                </a:xfrm>
                <a:custGeom>
                  <a:avLst/>
                  <a:gdLst/>
                  <a:ahLst/>
                  <a:cxnLst/>
                  <a:rect l="l" t="t" r="r" b="b"/>
                  <a:pathLst>
                    <a:path w="95" h="90" extrusionOk="0">
                      <a:moveTo>
                        <a:pt x="62" y="28"/>
                      </a:moveTo>
                      <a:cubicBezTo>
                        <a:pt x="40" y="2"/>
                        <a:pt x="20" y="1"/>
                        <a:pt x="0" y="19"/>
                      </a:cubicBezTo>
                      <a:cubicBezTo>
                        <a:pt x="1" y="18"/>
                        <a:pt x="1" y="18"/>
                        <a:pt x="1" y="18"/>
                      </a:cubicBezTo>
                      <a:cubicBezTo>
                        <a:pt x="21" y="0"/>
                        <a:pt x="41" y="0"/>
                        <a:pt x="63" y="27"/>
                      </a:cubicBezTo>
                      <a:cubicBezTo>
                        <a:pt x="80" y="46"/>
                        <a:pt x="95" y="72"/>
                        <a:pt x="74" y="90"/>
                      </a:cubicBezTo>
                      <a:cubicBezTo>
                        <a:pt x="93" y="72"/>
                        <a:pt x="78" y="47"/>
                        <a:pt x="62" y="28"/>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0" name="Google Shape;540;p12"/>
                <p:cNvSpPr/>
                <p:nvPr/>
              </p:nvSpPr>
              <p:spPr>
                <a:xfrm>
                  <a:off x="432" y="1611"/>
                  <a:ext cx="6" cy="7"/>
                </a:xfrm>
                <a:custGeom>
                  <a:avLst/>
                  <a:gdLst/>
                  <a:ahLst/>
                  <a:cxnLst/>
                  <a:rect l="l" t="t" r="r" b="b"/>
                  <a:pathLst>
                    <a:path w="27" h="28" extrusionOk="0">
                      <a:moveTo>
                        <a:pt x="8" y="0"/>
                      </a:moveTo>
                      <a:cubicBezTo>
                        <a:pt x="8" y="0"/>
                        <a:pt x="8" y="0"/>
                        <a:pt x="8" y="0"/>
                      </a:cubicBezTo>
                      <a:cubicBezTo>
                        <a:pt x="6" y="4"/>
                        <a:pt x="3" y="7"/>
                        <a:pt x="0" y="10"/>
                      </a:cubicBezTo>
                      <a:cubicBezTo>
                        <a:pt x="12" y="12"/>
                        <a:pt x="16" y="24"/>
                        <a:pt x="17" y="28"/>
                      </a:cubicBezTo>
                      <a:cubicBezTo>
                        <a:pt x="20" y="25"/>
                        <a:pt x="23" y="23"/>
                        <a:pt x="27" y="21"/>
                      </a:cubicBezTo>
                      <a:cubicBezTo>
                        <a:pt x="27" y="21"/>
                        <a:pt x="27" y="21"/>
                        <a:pt x="27" y="21"/>
                      </a:cubicBezTo>
                      <a:cubicBezTo>
                        <a:pt x="23" y="9"/>
                        <a:pt x="13" y="2"/>
                        <a:pt x="8" y="0"/>
                      </a:cubicBezTo>
                      <a:close/>
                    </a:path>
                  </a:pathLst>
                </a:custGeom>
                <a:solidFill>
                  <a:srgbClr val="2F313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1" name="Google Shape;541;p12"/>
                <p:cNvSpPr/>
                <p:nvPr/>
              </p:nvSpPr>
              <p:spPr>
                <a:xfrm>
                  <a:off x="431" y="1614"/>
                  <a:ext cx="5" cy="4"/>
                </a:xfrm>
                <a:custGeom>
                  <a:avLst/>
                  <a:gdLst/>
                  <a:ahLst/>
                  <a:cxnLst/>
                  <a:rect l="l" t="t" r="r" b="b"/>
                  <a:pathLst>
                    <a:path w="18" h="19" extrusionOk="0">
                      <a:moveTo>
                        <a:pt x="18" y="18"/>
                      </a:moveTo>
                      <a:cubicBezTo>
                        <a:pt x="17" y="14"/>
                        <a:pt x="13" y="2"/>
                        <a:pt x="1" y="0"/>
                      </a:cubicBezTo>
                      <a:cubicBezTo>
                        <a:pt x="0" y="0"/>
                        <a:pt x="0" y="1"/>
                        <a:pt x="0" y="1"/>
                      </a:cubicBezTo>
                      <a:cubicBezTo>
                        <a:pt x="11" y="3"/>
                        <a:pt x="15" y="15"/>
                        <a:pt x="16" y="19"/>
                      </a:cubicBezTo>
                      <a:cubicBezTo>
                        <a:pt x="17" y="18"/>
                        <a:pt x="17" y="18"/>
                        <a:pt x="18" y="18"/>
                      </a:cubicBez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2" name="Google Shape;542;p12"/>
                <p:cNvSpPr/>
                <p:nvPr/>
              </p:nvSpPr>
              <p:spPr>
                <a:xfrm>
                  <a:off x="361" y="1522"/>
                  <a:ext cx="68" cy="68"/>
                </a:xfrm>
                <a:custGeom>
                  <a:avLst/>
                  <a:gdLst/>
                  <a:ahLst/>
                  <a:cxnLst/>
                  <a:rect l="l" t="t" r="r" b="b"/>
                  <a:pathLst>
                    <a:path w="290" h="290" extrusionOk="0">
                      <a:moveTo>
                        <a:pt x="257" y="204"/>
                      </a:moveTo>
                      <a:cubicBezTo>
                        <a:pt x="224" y="266"/>
                        <a:pt x="148" y="290"/>
                        <a:pt x="86" y="257"/>
                      </a:cubicBezTo>
                      <a:cubicBezTo>
                        <a:pt x="24" y="224"/>
                        <a:pt x="0" y="147"/>
                        <a:pt x="33" y="85"/>
                      </a:cubicBezTo>
                      <a:cubicBezTo>
                        <a:pt x="66" y="23"/>
                        <a:pt x="143" y="0"/>
                        <a:pt x="205" y="33"/>
                      </a:cubicBezTo>
                      <a:cubicBezTo>
                        <a:pt x="267" y="66"/>
                        <a:pt x="290" y="143"/>
                        <a:pt x="257" y="204"/>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3" name="Google Shape;543;p12"/>
                <p:cNvSpPr/>
                <p:nvPr/>
              </p:nvSpPr>
              <p:spPr>
                <a:xfrm>
                  <a:off x="367" y="1528"/>
                  <a:ext cx="55" cy="55"/>
                </a:xfrm>
                <a:custGeom>
                  <a:avLst/>
                  <a:gdLst/>
                  <a:ahLst/>
                  <a:cxnLst/>
                  <a:rect l="l" t="t" r="r" b="b"/>
                  <a:pathLst>
                    <a:path w="234" h="234" extrusionOk="0">
                      <a:moveTo>
                        <a:pt x="208" y="165"/>
                      </a:moveTo>
                      <a:cubicBezTo>
                        <a:pt x="181" y="215"/>
                        <a:pt x="119" y="234"/>
                        <a:pt x="69" y="207"/>
                      </a:cubicBezTo>
                      <a:cubicBezTo>
                        <a:pt x="19" y="180"/>
                        <a:pt x="0" y="118"/>
                        <a:pt x="27" y="69"/>
                      </a:cubicBezTo>
                      <a:cubicBezTo>
                        <a:pt x="54" y="19"/>
                        <a:pt x="116" y="0"/>
                        <a:pt x="166" y="26"/>
                      </a:cubicBezTo>
                      <a:cubicBezTo>
                        <a:pt x="215" y="53"/>
                        <a:pt x="234" y="115"/>
                        <a:pt x="208" y="165"/>
                      </a:cubicBezTo>
                      <a:close/>
                    </a:path>
                  </a:pathLst>
                </a:custGeom>
                <a:solidFill>
                  <a:srgbClr val="80828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4" name="Google Shape;544;p12"/>
                <p:cNvSpPr/>
                <p:nvPr/>
              </p:nvSpPr>
              <p:spPr>
                <a:xfrm>
                  <a:off x="369" y="1530"/>
                  <a:ext cx="52" cy="52"/>
                </a:xfrm>
                <a:custGeom>
                  <a:avLst/>
                  <a:gdLst/>
                  <a:ahLst/>
                  <a:cxnLst/>
                  <a:rect l="l" t="t" r="r" b="b"/>
                  <a:pathLst>
                    <a:path w="221" h="221" extrusionOk="0">
                      <a:moveTo>
                        <a:pt x="196" y="156"/>
                      </a:moveTo>
                      <a:cubicBezTo>
                        <a:pt x="171" y="203"/>
                        <a:pt x="112" y="221"/>
                        <a:pt x="65" y="196"/>
                      </a:cubicBezTo>
                      <a:cubicBezTo>
                        <a:pt x="18" y="171"/>
                        <a:pt x="0" y="112"/>
                        <a:pt x="25" y="65"/>
                      </a:cubicBezTo>
                      <a:cubicBezTo>
                        <a:pt x="50" y="18"/>
                        <a:pt x="109" y="0"/>
                        <a:pt x="156" y="25"/>
                      </a:cubicBezTo>
                      <a:cubicBezTo>
                        <a:pt x="203" y="51"/>
                        <a:pt x="221" y="109"/>
                        <a:pt x="196" y="156"/>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5" name="Google Shape;545;p12"/>
                <p:cNvSpPr/>
                <p:nvPr/>
              </p:nvSpPr>
              <p:spPr>
                <a:xfrm>
                  <a:off x="375" y="1536"/>
                  <a:ext cx="40" cy="46"/>
                </a:xfrm>
                <a:custGeom>
                  <a:avLst/>
                  <a:gdLst/>
                  <a:ahLst/>
                  <a:cxnLst/>
                  <a:rect l="l" t="t" r="r" b="b"/>
                  <a:pathLst>
                    <a:path w="168" h="196" extrusionOk="0">
                      <a:moveTo>
                        <a:pt x="149" y="120"/>
                      </a:moveTo>
                      <a:cubicBezTo>
                        <a:pt x="168" y="84"/>
                        <a:pt x="155" y="39"/>
                        <a:pt x="119" y="19"/>
                      </a:cubicBezTo>
                      <a:cubicBezTo>
                        <a:pt x="82" y="0"/>
                        <a:pt x="37" y="13"/>
                        <a:pt x="18" y="49"/>
                      </a:cubicBezTo>
                      <a:cubicBezTo>
                        <a:pt x="0" y="83"/>
                        <a:pt x="10" y="124"/>
                        <a:pt x="40" y="145"/>
                      </a:cubicBezTo>
                      <a:cubicBezTo>
                        <a:pt x="21" y="180"/>
                        <a:pt x="21" y="180"/>
                        <a:pt x="21" y="180"/>
                      </a:cubicBezTo>
                      <a:cubicBezTo>
                        <a:pt x="18" y="185"/>
                        <a:pt x="20" y="191"/>
                        <a:pt x="25" y="194"/>
                      </a:cubicBezTo>
                      <a:cubicBezTo>
                        <a:pt x="30" y="196"/>
                        <a:pt x="36" y="195"/>
                        <a:pt x="39" y="190"/>
                      </a:cubicBezTo>
                      <a:cubicBezTo>
                        <a:pt x="57" y="155"/>
                        <a:pt x="57" y="155"/>
                        <a:pt x="57" y="155"/>
                      </a:cubicBezTo>
                      <a:cubicBezTo>
                        <a:pt x="92" y="167"/>
                        <a:pt x="131" y="153"/>
                        <a:pt x="149" y="12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6" name="Google Shape;546;p12"/>
                <p:cNvSpPr/>
                <p:nvPr/>
              </p:nvSpPr>
              <p:spPr>
                <a:xfrm>
                  <a:off x="378" y="1539"/>
                  <a:ext cx="34" cy="34"/>
                </a:xfrm>
                <a:custGeom>
                  <a:avLst/>
                  <a:gdLst/>
                  <a:ahLst/>
                  <a:cxnLst/>
                  <a:rect l="l" t="t" r="r" b="b"/>
                  <a:pathLst>
                    <a:path w="146" h="149" extrusionOk="0">
                      <a:moveTo>
                        <a:pt x="129" y="105"/>
                      </a:moveTo>
                      <a:cubicBezTo>
                        <a:pt x="146" y="73"/>
                        <a:pt x="134" y="33"/>
                        <a:pt x="102" y="16"/>
                      </a:cubicBezTo>
                      <a:cubicBezTo>
                        <a:pt x="101" y="15"/>
                        <a:pt x="99" y="15"/>
                        <a:pt x="98" y="14"/>
                      </a:cubicBezTo>
                      <a:cubicBezTo>
                        <a:pt x="67" y="0"/>
                        <a:pt x="30" y="12"/>
                        <a:pt x="14" y="43"/>
                      </a:cubicBezTo>
                      <a:cubicBezTo>
                        <a:pt x="0" y="69"/>
                        <a:pt x="5" y="99"/>
                        <a:pt x="24" y="119"/>
                      </a:cubicBezTo>
                      <a:cubicBezTo>
                        <a:pt x="29" y="124"/>
                        <a:pt x="34" y="128"/>
                        <a:pt x="41" y="132"/>
                      </a:cubicBezTo>
                      <a:cubicBezTo>
                        <a:pt x="72" y="149"/>
                        <a:pt x="112" y="136"/>
                        <a:pt x="129" y="105"/>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7" name="Google Shape;547;p12"/>
                <p:cNvSpPr/>
                <p:nvPr/>
              </p:nvSpPr>
              <p:spPr>
                <a:xfrm>
                  <a:off x="379" y="1539"/>
                  <a:ext cx="33" cy="34"/>
                </a:xfrm>
                <a:custGeom>
                  <a:avLst/>
                  <a:gdLst/>
                  <a:ahLst/>
                  <a:cxnLst/>
                  <a:rect l="l" t="t" r="r" b="b"/>
                  <a:pathLst>
                    <a:path w="142" h="144" extrusionOk="0">
                      <a:moveTo>
                        <a:pt x="125" y="102"/>
                      </a:moveTo>
                      <a:cubicBezTo>
                        <a:pt x="142" y="71"/>
                        <a:pt x="130" y="32"/>
                        <a:pt x="99" y="16"/>
                      </a:cubicBezTo>
                      <a:cubicBezTo>
                        <a:pt x="98" y="15"/>
                        <a:pt x="96" y="14"/>
                        <a:pt x="95" y="14"/>
                      </a:cubicBezTo>
                      <a:cubicBezTo>
                        <a:pt x="65" y="0"/>
                        <a:pt x="29" y="12"/>
                        <a:pt x="13" y="42"/>
                      </a:cubicBezTo>
                      <a:cubicBezTo>
                        <a:pt x="0" y="67"/>
                        <a:pt x="5" y="96"/>
                        <a:pt x="24" y="116"/>
                      </a:cubicBezTo>
                      <a:cubicBezTo>
                        <a:pt x="28" y="120"/>
                        <a:pt x="33" y="124"/>
                        <a:pt x="40" y="128"/>
                      </a:cubicBezTo>
                      <a:cubicBezTo>
                        <a:pt x="70" y="144"/>
                        <a:pt x="109" y="132"/>
                        <a:pt x="125" y="102"/>
                      </a:cubicBez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8" name="Google Shape;548;p12"/>
                <p:cNvSpPr/>
                <p:nvPr/>
              </p:nvSpPr>
              <p:spPr>
                <a:xfrm>
                  <a:off x="383" y="1542"/>
                  <a:ext cx="26" cy="29"/>
                </a:xfrm>
                <a:custGeom>
                  <a:avLst/>
                  <a:gdLst/>
                  <a:ahLst/>
                  <a:cxnLst/>
                  <a:rect l="l" t="t" r="r" b="b"/>
                  <a:pathLst>
                    <a:path w="110" h="125" extrusionOk="0">
                      <a:moveTo>
                        <a:pt x="31" y="1"/>
                      </a:moveTo>
                      <a:cubicBezTo>
                        <a:pt x="31" y="1"/>
                        <a:pt x="74" y="0"/>
                        <a:pt x="86" y="12"/>
                      </a:cubicBezTo>
                      <a:cubicBezTo>
                        <a:pt x="98" y="25"/>
                        <a:pt x="104" y="36"/>
                        <a:pt x="101" y="44"/>
                      </a:cubicBezTo>
                      <a:cubicBezTo>
                        <a:pt x="98" y="51"/>
                        <a:pt x="97" y="55"/>
                        <a:pt x="101" y="60"/>
                      </a:cubicBezTo>
                      <a:cubicBezTo>
                        <a:pt x="105" y="65"/>
                        <a:pt x="110" y="82"/>
                        <a:pt x="94" y="96"/>
                      </a:cubicBezTo>
                      <a:cubicBezTo>
                        <a:pt x="79" y="111"/>
                        <a:pt x="63" y="125"/>
                        <a:pt x="42" y="109"/>
                      </a:cubicBezTo>
                      <a:cubicBezTo>
                        <a:pt x="21" y="93"/>
                        <a:pt x="33" y="78"/>
                        <a:pt x="26" y="66"/>
                      </a:cubicBezTo>
                      <a:cubicBezTo>
                        <a:pt x="19" y="53"/>
                        <a:pt x="12" y="45"/>
                        <a:pt x="8" y="35"/>
                      </a:cubicBezTo>
                      <a:cubicBezTo>
                        <a:pt x="4" y="25"/>
                        <a:pt x="0" y="8"/>
                        <a:pt x="31" y="1"/>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9" name="Google Shape;549;p12"/>
                <p:cNvSpPr/>
                <p:nvPr/>
              </p:nvSpPr>
              <p:spPr>
                <a:xfrm>
                  <a:off x="407" y="1554"/>
                  <a:ext cx="2" cy="2"/>
                </a:xfrm>
                <a:custGeom>
                  <a:avLst/>
                  <a:gdLst/>
                  <a:ahLst/>
                  <a:cxnLst/>
                  <a:rect l="l" t="t" r="r" b="b"/>
                  <a:pathLst>
                    <a:path w="11" h="10" extrusionOk="0">
                      <a:moveTo>
                        <a:pt x="6" y="10"/>
                      </a:moveTo>
                      <a:cubicBezTo>
                        <a:pt x="3" y="10"/>
                        <a:pt x="0" y="7"/>
                        <a:pt x="1" y="5"/>
                      </a:cubicBezTo>
                      <a:cubicBezTo>
                        <a:pt x="1" y="2"/>
                        <a:pt x="3" y="0"/>
                        <a:pt x="6" y="0"/>
                      </a:cubicBezTo>
                      <a:cubicBezTo>
                        <a:pt x="9" y="0"/>
                        <a:pt x="11" y="2"/>
                        <a:pt x="11" y="5"/>
                      </a:cubicBezTo>
                      <a:cubicBezTo>
                        <a:pt x="11" y="8"/>
                        <a:pt x="8" y="10"/>
                        <a:pt x="6" y="10"/>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0" name="Google Shape;550;p12"/>
                <p:cNvSpPr/>
                <p:nvPr/>
              </p:nvSpPr>
              <p:spPr>
                <a:xfrm>
                  <a:off x="383" y="1554"/>
                  <a:ext cx="3" cy="3"/>
                </a:xfrm>
                <a:custGeom>
                  <a:avLst/>
                  <a:gdLst/>
                  <a:ahLst/>
                  <a:cxnLst/>
                  <a:rect l="l" t="t" r="r" b="b"/>
                  <a:pathLst>
                    <a:path w="10" h="10" extrusionOk="0">
                      <a:moveTo>
                        <a:pt x="5" y="10"/>
                      </a:moveTo>
                      <a:cubicBezTo>
                        <a:pt x="2" y="10"/>
                        <a:pt x="0" y="7"/>
                        <a:pt x="0" y="5"/>
                      </a:cubicBezTo>
                      <a:cubicBezTo>
                        <a:pt x="0" y="2"/>
                        <a:pt x="2" y="0"/>
                        <a:pt x="5" y="0"/>
                      </a:cubicBezTo>
                      <a:cubicBezTo>
                        <a:pt x="8" y="0"/>
                        <a:pt x="10" y="2"/>
                        <a:pt x="10" y="5"/>
                      </a:cubicBezTo>
                      <a:cubicBezTo>
                        <a:pt x="10" y="8"/>
                        <a:pt x="7" y="10"/>
                        <a:pt x="5" y="10"/>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1" name="Google Shape;551;p12"/>
                <p:cNvSpPr/>
                <p:nvPr/>
              </p:nvSpPr>
              <p:spPr>
                <a:xfrm>
                  <a:off x="386" y="1560"/>
                  <a:ext cx="3" cy="2"/>
                </a:xfrm>
                <a:custGeom>
                  <a:avLst/>
                  <a:gdLst/>
                  <a:ahLst/>
                  <a:cxnLst/>
                  <a:rect l="l" t="t" r="r" b="b"/>
                  <a:pathLst>
                    <a:path w="11" h="11" extrusionOk="0">
                      <a:moveTo>
                        <a:pt x="6" y="11"/>
                      </a:moveTo>
                      <a:cubicBezTo>
                        <a:pt x="3" y="11"/>
                        <a:pt x="0" y="8"/>
                        <a:pt x="1" y="6"/>
                      </a:cubicBezTo>
                      <a:cubicBezTo>
                        <a:pt x="1" y="3"/>
                        <a:pt x="3" y="0"/>
                        <a:pt x="6" y="1"/>
                      </a:cubicBezTo>
                      <a:cubicBezTo>
                        <a:pt x="9" y="1"/>
                        <a:pt x="11" y="3"/>
                        <a:pt x="11" y="6"/>
                      </a:cubicBezTo>
                      <a:cubicBezTo>
                        <a:pt x="11" y="9"/>
                        <a:pt x="8" y="11"/>
                        <a:pt x="6" y="11"/>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2" name="Google Shape;552;p12"/>
                <p:cNvSpPr/>
                <p:nvPr/>
              </p:nvSpPr>
              <p:spPr>
                <a:xfrm>
                  <a:off x="389" y="1567"/>
                  <a:ext cx="3" cy="2"/>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3" name="Google Shape;553;p12"/>
                <p:cNvSpPr/>
                <p:nvPr/>
              </p:nvSpPr>
              <p:spPr>
                <a:xfrm>
                  <a:off x="382" y="1559"/>
                  <a:ext cx="2" cy="2"/>
                </a:xfrm>
                <a:custGeom>
                  <a:avLst/>
                  <a:gdLst/>
                  <a:ahLst/>
                  <a:cxnLst/>
                  <a:rect l="l" t="t" r="r" b="b"/>
                  <a:pathLst>
                    <a:path w="10" h="10" extrusionOk="0">
                      <a:moveTo>
                        <a:pt x="5" y="10"/>
                      </a:moveTo>
                      <a:cubicBezTo>
                        <a:pt x="2" y="10"/>
                        <a:pt x="0" y="8"/>
                        <a:pt x="0" y="5"/>
                      </a:cubicBezTo>
                      <a:cubicBezTo>
                        <a:pt x="0" y="2"/>
                        <a:pt x="3" y="0"/>
                        <a:pt x="5" y="0"/>
                      </a:cubicBezTo>
                      <a:cubicBezTo>
                        <a:pt x="8" y="0"/>
                        <a:pt x="10" y="2"/>
                        <a:pt x="10" y="5"/>
                      </a:cubicBezTo>
                      <a:cubicBezTo>
                        <a:pt x="10" y="8"/>
                        <a:pt x="8" y="10"/>
                        <a:pt x="5" y="10"/>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4" name="Google Shape;554;p12"/>
                <p:cNvSpPr/>
                <p:nvPr/>
              </p:nvSpPr>
              <p:spPr>
                <a:xfrm>
                  <a:off x="408" y="1557"/>
                  <a:ext cx="1" cy="1"/>
                </a:xfrm>
                <a:custGeom>
                  <a:avLst/>
                  <a:gdLst/>
                  <a:ahLst/>
                  <a:cxnLst/>
                  <a:rect l="l" t="t" r="r" b="b"/>
                  <a:pathLst>
                    <a:path w="5" h="6" extrusionOk="0">
                      <a:moveTo>
                        <a:pt x="2" y="6"/>
                      </a:moveTo>
                      <a:cubicBezTo>
                        <a:pt x="1" y="6"/>
                        <a:pt x="0" y="4"/>
                        <a:pt x="0" y="3"/>
                      </a:cubicBezTo>
                      <a:cubicBezTo>
                        <a:pt x="0" y="2"/>
                        <a:pt x="1" y="0"/>
                        <a:pt x="3" y="0"/>
                      </a:cubicBezTo>
                      <a:cubicBezTo>
                        <a:pt x="4" y="0"/>
                        <a:pt x="5" y="2"/>
                        <a:pt x="5" y="3"/>
                      </a:cubicBezTo>
                      <a:cubicBezTo>
                        <a:pt x="5" y="5"/>
                        <a:pt x="4" y="6"/>
                        <a:pt x="2" y="6"/>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5" name="Google Shape;555;p12"/>
                <p:cNvSpPr/>
                <p:nvPr/>
              </p:nvSpPr>
              <p:spPr>
                <a:xfrm>
                  <a:off x="387" y="1556"/>
                  <a:ext cx="1" cy="1"/>
                </a:xfrm>
                <a:custGeom>
                  <a:avLst/>
                  <a:gdLst/>
                  <a:ahLst/>
                  <a:cxnLst/>
                  <a:rect l="l" t="t" r="r" b="b"/>
                  <a:pathLst>
                    <a:path w="6" h="5" extrusionOk="0">
                      <a:moveTo>
                        <a:pt x="3" y="5"/>
                      </a:moveTo>
                      <a:cubicBezTo>
                        <a:pt x="1" y="5"/>
                        <a:pt x="0" y="4"/>
                        <a:pt x="0" y="2"/>
                      </a:cubicBezTo>
                      <a:cubicBezTo>
                        <a:pt x="0" y="1"/>
                        <a:pt x="2" y="0"/>
                        <a:pt x="3" y="0"/>
                      </a:cubicBezTo>
                      <a:cubicBezTo>
                        <a:pt x="5" y="0"/>
                        <a:pt x="6" y="1"/>
                        <a:pt x="6" y="2"/>
                      </a:cubicBezTo>
                      <a:cubicBezTo>
                        <a:pt x="6" y="4"/>
                        <a:pt x="4" y="5"/>
                        <a:pt x="3" y="5"/>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6" name="Google Shape;556;p12"/>
                <p:cNvSpPr/>
                <p:nvPr/>
              </p:nvSpPr>
              <p:spPr>
                <a:xfrm>
                  <a:off x="385" y="1558"/>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7" name="Google Shape;557;p12"/>
                <p:cNvSpPr/>
                <p:nvPr/>
              </p:nvSpPr>
              <p:spPr>
                <a:xfrm>
                  <a:off x="382" y="1551"/>
                  <a:ext cx="2"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8" name="Google Shape;558;p12"/>
                <p:cNvSpPr/>
                <p:nvPr/>
              </p:nvSpPr>
              <p:spPr>
                <a:xfrm>
                  <a:off x="384" y="1562"/>
                  <a:ext cx="1" cy="2"/>
                </a:xfrm>
                <a:custGeom>
                  <a:avLst/>
                  <a:gdLst/>
                  <a:ahLst/>
                  <a:cxnLst/>
                  <a:rect l="l" t="t" r="r" b="b"/>
                  <a:pathLst>
                    <a:path w="5" h="6" extrusionOk="0">
                      <a:moveTo>
                        <a:pt x="2" y="6"/>
                      </a:moveTo>
                      <a:cubicBezTo>
                        <a:pt x="1" y="6"/>
                        <a:pt x="0" y="5"/>
                        <a:pt x="0" y="3"/>
                      </a:cubicBezTo>
                      <a:cubicBezTo>
                        <a:pt x="0" y="2"/>
                        <a:pt x="1" y="0"/>
                        <a:pt x="3" y="1"/>
                      </a:cubicBezTo>
                      <a:cubicBezTo>
                        <a:pt x="4" y="1"/>
                        <a:pt x="5" y="2"/>
                        <a:pt x="5" y="3"/>
                      </a:cubicBezTo>
                      <a:cubicBezTo>
                        <a:pt x="5" y="5"/>
                        <a:pt x="4" y="6"/>
                        <a:pt x="2" y="6"/>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9" name="Google Shape;559;p12"/>
                <p:cNvSpPr/>
                <p:nvPr/>
              </p:nvSpPr>
              <p:spPr>
                <a:xfrm>
                  <a:off x="386" y="1565"/>
                  <a:ext cx="1" cy="2"/>
                </a:xfrm>
                <a:custGeom>
                  <a:avLst/>
                  <a:gdLst/>
                  <a:ahLst/>
                  <a:cxnLst/>
                  <a:rect l="l" t="t" r="r" b="b"/>
                  <a:pathLst>
                    <a:path w="6" h="6" extrusionOk="0">
                      <a:moveTo>
                        <a:pt x="3" y="6"/>
                      </a:moveTo>
                      <a:cubicBezTo>
                        <a:pt x="1" y="6"/>
                        <a:pt x="0" y="4"/>
                        <a:pt x="0" y="3"/>
                      </a:cubicBezTo>
                      <a:cubicBezTo>
                        <a:pt x="0" y="1"/>
                        <a:pt x="1" y="0"/>
                        <a:pt x="3" y="0"/>
                      </a:cubicBezTo>
                      <a:cubicBezTo>
                        <a:pt x="4" y="0"/>
                        <a:pt x="6" y="1"/>
                        <a:pt x="6" y="3"/>
                      </a:cubicBezTo>
                      <a:cubicBezTo>
                        <a:pt x="5" y="4"/>
                        <a:pt x="4" y="6"/>
                        <a:pt x="3" y="6"/>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0" name="Google Shape;560;p12"/>
                <p:cNvSpPr/>
                <p:nvPr/>
              </p:nvSpPr>
              <p:spPr>
                <a:xfrm>
                  <a:off x="381" y="1557"/>
                  <a:ext cx="2"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1" name="Google Shape;561;p12"/>
                <p:cNvSpPr/>
                <p:nvPr/>
              </p:nvSpPr>
              <p:spPr>
                <a:xfrm>
                  <a:off x="407" y="1552"/>
                  <a:ext cx="2" cy="1"/>
                </a:xfrm>
                <a:custGeom>
                  <a:avLst/>
                  <a:gdLst/>
                  <a:ahLst/>
                  <a:cxnLst/>
                  <a:rect l="l" t="t" r="r" b="b"/>
                  <a:pathLst>
                    <a:path w="6" h="6" extrusionOk="0">
                      <a:moveTo>
                        <a:pt x="3" y="6"/>
                      </a:moveTo>
                      <a:cubicBezTo>
                        <a:pt x="2" y="6"/>
                        <a:pt x="0" y="4"/>
                        <a:pt x="1" y="3"/>
                      </a:cubicBezTo>
                      <a:cubicBezTo>
                        <a:pt x="1" y="1"/>
                        <a:pt x="2" y="0"/>
                        <a:pt x="3" y="0"/>
                      </a:cubicBezTo>
                      <a:cubicBezTo>
                        <a:pt x="5" y="0"/>
                        <a:pt x="6" y="1"/>
                        <a:pt x="6" y="3"/>
                      </a:cubicBezTo>
                      <a:cubicBezTo>
                        <a:pt x="6" y="4"/>
                        <a:pt x="5" y="6"/>
                        <a:pt x="3" y="6"/>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2" name="Google Shape;562;p12"/>
                <p:cNvSpPr/>
                <p:nvPr/>
              </p:nvSpPr>
              <p:spPr>
                <a:xfrm>
                  <a:off x="408" y="1550"/>
                  <a:ext cx="0" cy="1"/>
                </a:xfrm>
                <a:custGeom>
                  <a:avLst/>
                  <a:gdLst/>
                  <a:ahLst/>
                  <a:cxnLst/>
                  <a:rect l="l" t="t" r="r" b="b"/>
                  <a:pathLst>
                    <a:path w="3" h="4" extrusionOk="0">
                      <a:moveTo>
                        <a:pt x="0" y="4"/>
                      </a:moveTo>
                      <a:cubicBezTo>
                        <a:pt x="0" y="4"/>
                        <a:pt x="0" y="3"/>
                        <a:pt x="0" y="2"/>
                      </a:cubicBezTo>
                      <a:cubicBezTo>
                        <a:pt x="0" y="1"/>
                        <a:pt x="0" y="0"/>
                        <a:pt x="0" y="1"/>
                      </a:cubicBezTo>
                      <a:cubicBezTo>
                        <a:pt x="0" y="1"/>
                        <a:pt x="0" y="1"/>
                        <a:pt x="0" y="2"/>
                      </a:cubicBezTo>
                      <a:cubicBezTo>
                        <a:pt x="0" y="3"/>
                        <a:pt x="0" y="4"/>
                        <a:pt x="0" y="4"/>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3" name="Google Shape;563;p12"/>
                <p:cNvSpPr/>
                <p:nvPr/>
              </p:nvSpPr>
              <p:spPr>
                <a:xfrm>
                  <a:off x="407" y="1555"/>
                  <a:ext cx="1" cy="0"/>
                </a:xfrm>
                <a:custGeom>
                  <a:avLst/>
                  <a:gdLst/>
                  <a:ahLst/>
                  <a:cxnLst/>
                  <a:rect l="l" t="t" r="r" b="b"/>
                  <a:pathLst>
                    <a:path w="3" h="3" extrusionOk="0">
                      <a:moveTo>
                        <a:pt x="1" y="0"/>
                      </a:moveTo>
                      <a:cubicBezTo>
                        <a:pt x="0" y="0"/>
                        <a:pt x="0" y="0"/>
                        <a:pt x="0" y="0"/>
                      </a:cubicBezTo>
                      <a:cubicBezTo>
                        <a:pt x="0" y="0"/>
                        <a:pt x="1" y="0"/>
                        <a:pt x="1" y="0"/>
                      </a:cubicBezTo>
                      <a:cubicBezTo>
                        <a:pt x="2" y="0"/>
                        <a:pt x="3" y="0"/>
                        <a:pt x="3" y="0"/>
                      </a:cubicBezTo>
                      <a:cubicBezTo>
                        <a:pt x="3" y="0"/>
                        <a:pt x="2" y="0"/>
                        <a:pt x="1" y="0"/>
                      </a:cubicBez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4" name="Google Shape;564;p12"/>
                <p:cNvSpPr/>
                <p:nvPr/>
              </p:nvSpPr>
              <p:spPr>
                <a:xfrm>
                  <a:off x="387" y="1561"/>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5" name="Google Shape;565;p12"/>
                <p:cNvSpPr/>
                <p:nvPr/>
              </p:nvSpPr>
              <p:spPr>
                <a:xfrm>
                  <a:off x="390" y="1568"/>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6" name="Google Shape;566;p12"/>
                <p:cNvSpPr/>
                <p:nvPr/>
              </p:nvSpPr>
              <p:spPr>
                <a:xfrm>
                  <a:off x="384" y="1555"/>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7" name="Google Shape;567;p12"/>
                <p:cNvSpPr/>
                <p:nvPr/>
              </p:nvSpPr>
              <p:spPr>
                <a:xfrm>
                  <a:off x="382" y="1557"/>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8" name="Google Shape;568;p12"/>
                <p:cNvSpPr/>
                <p:nvPr/>
              </p:nvSpPr>
              <p:spPr>
                <a:xfrm>
                  <a:off x="385" y="1558"/>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9" name="Google Shape;569;p12"/>
                <p:cNvSpPr/>
                <p:nvPr/>
              </p:nvSpPr>
              <p:spPr>
                <a:xfrm>
                  <a:off x="387" y="1557"/>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0" name="Google Shape;570;p12"/>
                <p:cNvSpPr/>
                <p:nvPr/>
              </p:nvSpPr>
              <p:spPr>
                <a:xfrm>
                  <a:off x="386" y="1565"/>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1" name="Google Shape;571;p12"/>
                <p:cNvSpPr/>
                <p:nvPr/>
              </p:nvSpPr>
              <p:spPr>
                <a:xfrm>
                  <a:off x="385" y="1563"/>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2" name="Google Shape;572;p12"/>
                <p:cNvSpPr/>
                <p:nvPr/>
              </p:nvSpPr>
              <p:spPr>
                <a:xfrm>
                  <a:off x="383" y="1552"/>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3" name="Google Shape;573;p12"/>
                <p:cNvSpPr/>
                <p:nvPr/>
              </p:nvSpPr>
              <p:spPr>
                <a:xfrm>
                  <a:off x="383" y="1559"/>
                  <a:ext cx="1" cy="1"/>
                </a:xfrm>
                <a:custGeom>
                  <a:avLst/>
                  <a:gdLst/>
                  <a:ahLst/>
                  <a:cxnLst/>
                  <a:rect l="l" t="t" r="r" b="b"/>
                  <a:pathLst>
                    <a:path w="4" h="5" extrusionOk="0">
                      <a:moveTo>
                        <a:pt x="2" y="5"/>
                      </a:moveTo>
                      <a:cubicBezTo>
                        <a:pt x="1" y="5"/>
                        <a:pt x="0" y="4"/>
                        <a:pt x="0" y="3"/>
                      </a:cubicBezTo>
                      <a:cubicBezTo>
                        <a:pt x="0" y="1"/>
                        <a:pt x="1" y="0"/>
                        <a:pt x="2" y="0"/>
                      </a:cubicBezTo>
                      <a:cubicBezTo>
                        <a:pt x="3" y="0"/>
                        <a:pt x="4" y="2"/>
                        <a:pt x="4" y="3"/>
                      </a:cubicBezTo>
                      <a:cubicBezTo>
                        <a:pt x="4" y="4"/>
                        <a:pt x="3" y="5"/>
                        <a:pt x="2" y="5"/>
                      </a:cubicBez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4" name="Google Shape;574;p12"/>
                <p:cNvSpPr/>
                <p:nvPr/>
              </p:nvSpPr>
              <p:spPr>
                <a:xfrm>
                  <a:off x="408" y="1557"/>
                  <a:ext cx="1" cy="0"/>
                </a:xfrm>
                <a:custGeom>
                  <a:avLst/>
                  <a:gdLst/>
                  <a:ahLst/>
                  <a:cxnLst/>
                  <a:rect l="l" t="t" r="r" b="b"/>
                  <a:pathLst>
                    <a:path w="1" h="2" extrusionOk="0">
                      <a:moveTo>
                        <a:pt x="0" y="0"/>
                      </a:moveTo>
                      <a:cubicBezTo>
                        <a:pt x="0" y="0"/>
                        <a:pt x="0" y="0"/>
                        <a:pt x="0" y="0"/>
                      </a:cubicBezTo>
                      <a:cubicBezTo>
                        <a:pt x="0" y="0"/>
                        <a:pt x="0" y="0"/>
                        <a:pt x="1" y="0"/>
                      </a:cubicBezTo>
                      <a:cubicBezTo>
                        <a:pt x="1" y="0"/>
                        <a:pt x="1" y="0"/>
                        <a:pt x="1" y="0"/>
                      </a:cubicBezTo>
                      <a:cubicBezTo>
                        <a:pt x="1" y="0"/>
                        <a:pt x="1" y="0"/>
                        <a:pt x="0" y="0"/>
                      </a:cubicBez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5" name="Google Shape;575;p12"/>
                <p:cNvSpPr/>
                <p:nvPr/>
              </p:nvSpPr>
              <p:spPr>
                <a:xfrm>
                  <a:off x="408" y="1552"/>
                  <a:ext cx="1" cy="1"/>
                </a:xfrm>
                <a:prstGeom prst="ellipse">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6" name="Google Shape;576;p12"/>
                <p:cNvSpPr/>
                <p:nvPr/>
              </p:nvSpPr>
              <p:spPr>
                <a:xfrm>
                  <a:off x="408" y="1550"/>
                  <a:ext cx="1" cy="1"/>
                </a:xfrm>
                <a:prstGeom prst="rect">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7" name="Google Shape;577;p12"/>
                <p:cNvSpPr/>
                <p:nvPr/>
              </p:nvSpPr>
              <p:spPr>
                <a:xfrm>
                  <a:off x="388" y="1565"/>
                  <a:ext cx="1" cy="1"/>
                </a:xfrm>
                <a:custGeom>
                  <a:avLst/>
                  <a:gdLst/>
                  <a:ahLst/>
                  <a:cxnLst/>
                  <a:rect l="l" t="t" r="r" b="b"/>
                  <a:pathLst>
                    <a:path w="3" h="4" extrusionOk="0">
                      <a:moveTo>
                        <a:pt x="1" y="4"/>
                      </a:moveTo>
                      <a:cubicBezTo>
                        <a:pt x="0" y="4"/>
                        <a:pt x="0" y="3"/>
                        <a:pt x="0" y="2"/>
                      </a:cubicBezTo>
                      <a:cubicBezTo>
                        <a:pt x="0" y="1"/>
                        <a:pt x="1" y="0"/>
                        <a:pt x="1" y="0"/>
                      </a:cubicBezTo>
                      <a:cubicBezTo>
                        <a:pt x="2" y="0"/>
                        <a:pt x="3" y="1"/>
                        <a:pt x="3" y="2"/>
                      </a:cubicBezTo>
                      <a:cubicBezTo>
                        <a:pt x="3" y="3"/>
                        <a:pt x="2" y="4"/>
                        <a:pt x="1" y="4"/>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8" name="Google Shape;578;p12"/>
                <p:cNvSpPr/>
                <p:nvPr/>
              </p:nvSpPr>
              <p:spPr>
                <a:xfrm>
                  <a:off x="386" y="1563"/>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9" name="Google Shape;579;p12"/>
                <p:cNvSpPr/>
                <p:nvPr/>
              </p:nvSpPr>
              <p:spPr>
                <a:xfrm>
                  <a:off x="384" y="1564"/>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0" name="Google Shape;580;p12"/>
                <p:cNvSpPr/>
                <p:nvPr/>
              </p:nvSpPr>
              <p:spPr>
                <a:xfrm>
                  <a:off x="385" y="1560"/>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1" name="Google Shape;581;p12"/>
                <p:cNvSpPr/>
                <p:nvPr/>
              </p:nvSpPr>
              <p:spPr>
                <a:xfrm>
                  <a:off x="383" y="1562"/>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2" name="Google Shape;582;p12"/>
                <p:cNvSpPr/>
                <p:nvPr/>
              </p:nvSpPr>
              <p:spPr>
                <a:xfrm>
                  <a:off x="383" y="1557"/>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3" name="Google Shape;583;p12"/>
                <p:cNvSpPr/>
                <p:nvPr/>
              </p:nvSpPr>
              <p:spPr>
                <a:xfrm>
                  <a:off x="385" y="1556"/>
                  <a:ext cx="1" cy="1"/>
                </a:xfrm>
                <a:custGeom>
                  <a:avLst/>
                  <a:gdLst/>
                  <a:ahLst/>
                  <a:cxnLst/>
                  <a:rect l="l" t="t" r="r" b="b"/>
                  <a:pathLst>
                    <a:path w="4" h="4" extrusionOk="0">
                      <a:moveTo>
                        <a:pt x="2" y="4"/>
                      </a:moveTo>
                      <a:cubicBezTo>
                        <a:pt x="1" y="4"/>
                        <a:pt x="0" y="3"/>
                        <a:pt x="0" y="2"/>
                      </a:cubicBezTo>
                      <a:cubicBezTo>
                        <a:pt x="0" y="1"/>
                        <a:pt x="1" y="0"/>
                        <a:pt x="2" y="0"/>
                      </a:cubicBezTo>
                      <a:cubicBezTo>
                        <a:pt x="3" y="1"/>
                        <a:pt x="4" y="1"/>
                        <a:pt x="4" y="2"/>
                      </a:cubicBezTo>
                      <a:cubicBezTo>
                        <a:pt x="3" y="3"/>
                        <a:pt x="3" y="4"/>
                        <a:pt x="2" y="4"/>
                      </a:cubicBezTo>
                      <a:close/>
                    </a:path>
                  </a:pathLst>
                </a:cu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4" name="Google Shape;584;p12"/>
                <p:cNvSpPr/>
                <p:nvPr/>
              </p:nvSpPr>
              <p:spPr>
                <a:xfrm>
                  <a:off x="385" y="1553"/>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5" name="Google Shape;585;p12"/>
                <p:cNvSpPr/>
                <p:nvPr/>
              </p:nvSpPr>
              <p:spPr>
                <a:xfrm>
                  <a:off x="381" y="1554"/>
                  <a:ext cx="1" cy="1"/>
                </a:xfrm>
                <a:prstGeom prst="ellipse">
                  <a:avLst/>
                </a:prstGeom>
                <a:solidFill>
                  <a:srgbClr val="7353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6" name="Google Shape;586;p12"/>
                <p:cNvSpPr/>
                <p:nvPr/>
              </p:nvSpPr>
              <p:spPr>
                <a:xfrm>
                  <a:off x="388" y="1566"/>
                  <a:ext cx="1" cy="0"/>
                </a:xfrm>
                <a:custGeom>
                  <a:avLst/>
                  <a:gdLst/>
                  <a:ahLst/>
                  <a:cxnLst/>
                  <a:rect l="l" t="t" r="r" b="b"/>
                  <a:pathLst>
                    <a:path w="1" h="120000" extrusionOk="0">
                      <a:moveTo>
                        <a:pt x="0" y="0"/>
                      </a:moveTo>
                      <a:lnTo>
                        <a:pt x="0" y="0"/>
                      </a:lnTo>
                      <a:lnTo>
                        <a:pt x="0" y="0"/>
                      </a:lnTo>
                      <a:lnTo>
                        <a:pt x="1" y="0"/>
                      </a:lnTo>
                      <a:lnTo>
                        <a:pt x="0" y="0"/>
                      </a:ln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7" name="Google Shape;587;p12"/>
                <p:cNvSpPr/>
                <p:nvPr/>
              </p:nvSpPr>
              <p:spPr>
                <a:xfrm>
                  <a:off x="387" y="1564"/>
                  <a:ext cx="1" cy="1"/>
                </a:xfrm>
                <a:prstGeom prst="rect">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8" name="Google Shape;588;p12"/>
                <p:cNvSpPr/>
                <p:nvPr/>
              </p:nvSpPr>
              <p:spPr>
                <a:xfrm>
                  <a:off x="384" y="1564"/>
                  <a:ext cx="0" cy="1"/>
                </a:xfrm>
                <a:custGeom>
                  <a:avLst/>
                  <a:gdLst/>
                  <a:ahLst/>
                  <a:cxnLst/>
                  <a:rect l="l" t="t" r="r" b="b"/>
                  <a:pathLst>
                    <a:path w="120000" h="1" extrusionOk="0">
                      <a:moveTo>
                        <a:pt x="0" y="1"/>
                      </a:moveTo>
                      <a:lnTo>
                        <a:pt x="0" y="1"/>
                      </a:lnTo>
                      <a:lnTo>
                        <a:pt x="0" y="0"/>
                      </a:lnTo>
                      <a:lnTo>
                        <a:pt x="0" y="1"/>
                      </a:lnTo>
                      <a:lnTo>
                        <a:pt x="0" y="1"/>
                      </a:ln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9" name="Google Shape;589;p12"/>
                <p:cNvSpPr/>
                <p:nvPr/>
              </p:nvSpPr>
              <p:spPr>
                <a:xfrm>
                  <a:off x="385" y="1561"/>
                  <a:ext cx="1" cy="1"/>
                </a:xfrm>
                <a:prstGeom prst="rect">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0" name="Google Shape;590;p12"/>
                <p:cNvSpPr/>
                <p:nvPr/>
              </p:nvSpPr>
              <p:spPr>
                <a:xfrm>
                  <a:off x="386" y="1557"/>
                  <a:ext cx="1" cy="1"/>
                </a:xfrm>
                <a:prstGeom prst="rect">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1" name="Google Shape;591;p12"/>
                <p:cNvSpPr/>
                <p:nvPr/>
              </p:nvSpPr>
              <p:spPr>
                <a:xfrm>
                  <a:off x="384" y="1557"/>
                  <a:ext cx="0" cy="1"/>
                </a:xfrm>
                <a:custGeom>
                  <a:avLst/>
                  <a:gdLst/>
                  <a:ahLst/>
                  <a:cxnLst/>
                  <a:rect l="l" t="t" r="r" b="b"/>
                  <a:pathLst>
                    <a:path w="120000" h="1" extrusionOk="0">
                      <a:moveTo>
                        <a:pt x="0" y="1"/>
                      </a:moveTo>
                      <a:lnTo>
                        <a:pt x="0" y="1"/>
                      </a:lnTo>
                      <a:lnTo>
                        <a:pt x="0" y="0"/>
                      </a:lnTo>
                      <a:lnTo>
                        <a:pt x="0" y="1"/>
                      </a:lnTo>
                      <a:lnTo>
                        <a:pt x="0" y="1"/>
                      </a:ln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2" name="Google Shape;592;p12"/>
                <p:cNvSpPr/>
                <p:nvPr/>
              </p:nvSpPr>
              <p:spPr>
                <a:xfrm>
                  <a:off x="385" y="1553"/>
                  <a:ext cx="1" cy="1"/>
                </a:xfrm>
                <a:prstGeom prst="rect">
                  <a:avLst/>
                </a:pr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3" name="Google Shape;593;p12"/>
                <p:cNvSpPr/>
                <p:nvPr/>
              </p:nvSpPr>
              <p:spPr>
                <a:xfrm>
                  <a:off x="381" y="1554"/>
                  <a:ext cx="1" cy="0"/>
                </a:xfrm>
                <a:custGeom>
                  <a:avLst/>
                  <a:gdLst/>
                  <a:ahLst/>
                  <a:cxnLst/>
                  <a:rect l="l" t="t" r="r" b="b"/>
                  <a:pathLst>
                    <a:path w="1" h="120000" extrusionOk="0">
                      <a:moveTo>
                        <a:pt x="1" y="0"/>
                      </a:moveTo>
                      <a:lnTo>
                        <a:pt x="0" y="0"/>
                      </a:lnTo>
                      <a:lnTo>
                        <a:pt x="1" y="0"/>
                      </a:lnTo>
                      <a:lnTo>
                        <a:pt x="1" y="0"/>
                      </a:lnTo>
                      <a:lnTo>
                        <a:pt x="1" y="0"/>
                      </a:ln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4" name="Google Shape;594;p12"/>
                <p:cNvSpPr/>
                <p:nvPr/>
              </p:nvSpPr>
              <p:spPr>
                <a:xfrm>
                  <a:off x="383" y="1562"/>
                  <a:ext cx="0" cy="1"/>
                </a:xfrm>
                <a:custGeom>
                  <a:avLst/>
                  <a:gdLst/>
                  <a:ahLst/>
                  <a:cxnLst/>
                  <a:rect l="l" t="t" r="r" b="b"/>
                  <a:pathLst>
                    <a:path w="120000" h="1" extrusionOk="0">
                      <a:moveTo>
                        <a:pt x="0" y="1"/>
                      </a:moveTo>
                      <a:lnTo>
                        <a:pt x="0" y="0"/>
                      </a:lnTo>
                      <a:lnTo>
                        <a:pt x="0" y="0"/>
                      </a:lnTo>
                      <a:lnTo>
                        <a:pt x="0" y="0"/>
                      </a:lnTo>
                      <a:lnTo>
                        <a:pt x="0" y="1"/>
                      </a:lnTo>
                      <a:close/>
                    </a:path>
                  </a:pathLst>
                </a:custGeom>
                <a:solidFill>
                  <a:srgbClr val="A3877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5" name="Google Shape;595;p12"/>
                <p:cNvSpPr/>
                <p:nvPr/>
              </p:nvSpPr>
              <p:spPr>
                <a:xfrm>
                  <a:off x="434" y="1401"/>
                  <a:ext cx="126" cy="114"/>
                </a:xfrm>
                <a:custGeom>
                  <a:avLst/>
                  <a:gdLst/>
                  <a:ahLst/>
                  <a:cxnLst/>
                  <a:rect l="l" t="t" r="r" b="b"/>
                  <a:pathLst>
                    <a:path w="538" h="487" extrusionOk="0">
                      <a:moveTo>
                        <a:pt x="536" y="260"/>
                      </a:moveTo>
                      <a:cubicBezTo>
                        <a:pt x="156" y="2"/>
                        <a:pt x="156" y="2"/>
                        <a:pt x="156" y="2"/>
                      </a:cubicBezTo>
                      <a:cubicBezTo>
                        <a:pt x="154" y="0"/>
                        <a:pt x="152" y="1"/>
                        <a:pt x="151" y="2"/>
                      </a:cubicBezTo>
                      <a:cubicBezTo>
                        <a:pt x="1" y="223"/>
                        <a:pt x="1" y="223"/>
                        <a:pt x="1" y="223"/>
                      </a:cubicBezTo>
                      <a:cubicBezTo>
                        <a:pt x="0" y="224"/>
                        <a:pt x="0" y="227"/>
                        <a:pt x="2" y="228"/>
                      </a:cubicBezTo>
                      <a:cubicBezTo>
                        <a:pt x="383" y="486"/>
                        <a:pt x="383" y="486"/>
                        <a:pt x="383" y="486"/>
                      </a:cubicBezTo>
                      <a:cubicBezTo>
                        <a:pt x="384" y="487"/>
                        <a:pt x="387" y="487"/>
                        <a:pt x="388" y="485"/>
                      </a:cubicBezTo>
                      <a:cubicBezTo>
                        <a:pt x="537" y="265"/>
                        <a:pt x="537" y="265"/>
                        <a:pt x="537" y="265"/>
                      </a:cubicBezTo>
                      <a:cubicBezTo>
                        <a:pt x="538" y="263"/>
                        <a:pt x="538" y="261"/>
                        <a:pt x="536" y="260"/>
                      </a:cubicBezTo>
                      <a:close/>
                      <a:moveTo>
                        <a:pt x="164" y="37"/>
                      </a:moveTo>
                      <a:cubicBezTo>
                        <a:pt x="160" y="34"/>
                        <a:pt x="160" y="30"/>
                        <a:pt x="162" y="26"/>
                      </a:cubicBezTo>
                      <a:cubicBezTo>
                        <a:pt x="164" y="23"/>
                        <a:pt x="169" y="22"/>
                        <a:pt x="172" y="24"/>
                      </a:cubicBezTo>
                      <a:cubicBezTo>
                        <a:pt x="176" y="27"/>
                        <a:pt x="177" y="31"/>
                        <a:pt x="174" y="35"/>
                      </a:cubicBezTo>
                      <a:cubicBezTo>
                        <a:pt x="172" y="38"/>
                        <a:pt x="167" y="39"/>
                        <a:pt x="164" y="37"/>
                      </a:cubicBezTo>
                      <a:close/>
                      <a:moveTo>
                        <a:pt x="188" y="53"/>
                      </a:moveTo>
                      <a:cubicBezTo>
                        <a:pt x="184" y="51"/>
                        <a:pt x="184" y="46"/>
                        <a:pt x="186" y="43"/>
                      </a:cubicBezTo>
                      <a:cubicBezTo>
                        <a:pt x="188" y="39"/>
                        <a:pt x="193" y="38"/>
                        <a:pt x="196" y="41"/>
                      </a:cubicBezTo>
                      <a:cubicBezTo>
                        <a:pt x="200" y="43"/>
                        <a:pt x="201" y="48"/>
                        <a:pt x="198" y="51"/>
                      </a:cubicBezTo>
                      <a:cubicBezTo>
                        <a:pt x="196" y="54"/>
                        <a:pt x="191" y="55"/>
                        <a:pt x="188" y="53"/>
                      </a:cubicBezTo>
                      <a:close/>
                      <a:moveTo>
                        <a:pt x="212" y="69"/>
                      </a:moveTo>
                      <a:cubicBezTo>
                        <a:pt x="209" y="67"/>
                        <a:pt x="208" y="62"/>
                        <a:pt x="210" y="59"/>
                      </a:cubicBezTo>
                      <a:cubicBezTo>
                        <a:pt x="212" y="55"/>
                        <a:pt x="217" y="54"/>
                        <a:pt x="220" y="57"/>
                      </a:cubicBezTo>
                      <a:cubicBezTo>
                        <a:pt x="224" y="59"/>
                        <a:pt x="225" y="64"/>
                        <a:pt x="222" y="67"/>
                      </a:cubicBezTo>
                      <a:cubicBezTo>
                        <a:pt x="220" y="71"/>
                        <a:pt x="215" y="72"/>
                        <a:pt x="212" y="69"/>
                      </a:cubicBezTo>
                      <a:close/>
                      <a:moveTo>
                        <a:pt x="236" y="86"/>
                      </a:moveTo>
                      <a:cubicBezTo>
                        <a:pt x="233" y="83"/>
                        <a:pt x="232" y="79"/>
                        <a:pt x="234" y="75"/>
                      </a:cubicBezTo>
                      <a:cubicBezTo>
                        <a:pt x="236" y="72"/>
                        <a:pt x="241" y="71"/>
                        <a:pt x="245" y="73"/>
                      </a:cubicBezTo>
                      <a:cubicBezTo>
                        <a:pt x="248" y="75"/>
                        <a:pt x="249" y="80"/>
                        <a:pt x="247" y="84"/>
                      </a:cubicBezTo>
                      <a:cubicBezTo>
                        <a:pt x="244" y="87"/>
                        <a:pt x="239" y="88"/>
                        <a:pt x="236" y="86"/>
                      </a:cubicBezTo>
                      <a:close/>
                      <a:moveTo>
                        <a:pt x="260" y="102"/>
                      </a:moveTo>
                      <a:cubicBezTo>
                        <a:pt x="257" y="100"/>
                        <a:pt x="256" y="95"/>
                        <a:pt x="258" y="91"/>
                      </a:cubicBezTo>
                      <a:cubicBezTo>
                        <a:pt x="260" y="88"/>
                        <a:pt x="265" y="87"/>
                        <a:pt x="269" y="89"/>
                      </a:cubicBezTo>
                      <a:cubicBezTo>
                        <a:pt x="272" y="92"/>
                        <a:pt x="273" y="97"/>
                        <a:pt x="271" y="100"/>
                      </a:cubicBezTo>
                      <a:cubicBezTo>
                        <a:pt x="268" y="103"/>
                        <a:pt x="264" y="104"/>
                        <a:pt x="260" y="102"/>
                      </a:cubicBezTo>
                      <a:close/>
                      <a:moveTo>
                        <a:pt x="284" y="118"/>
                      </a:moveTo>
                      <a:cubicBezTo>
                        <a:pt x="281" y="116"/>
                        <a:pt x="280" y="111"/>
                        <a:pt x="282" y="108"/>
                      </a:cubicBezTo>
                      <a:cubicBezTo>
                        <a:pt x="284" y="104"/>
                        <a:pt x="289" y="103"/>
                        <a:pt x="293" y="106"/>
                      </a:cubicBezTo>
                      <a:cubicBezTo>
                        <a:pt x="296" y="108"/>
                        <a:pt x="297" y="113"/>
                        <a:pt x="295" y="116"/>
                      </a:cubicBezTo>
                      <a:cubicBezTo>
                        <a:pt x="292" y="120"/>
                        <a:pt x="288" y="121"/>
                        <a:pt x="284" y="118"/>
                      </a:cubicBezTo>
                      <a:close/>
                      <a:moveTo>
                        <a:pt x="308" y="135"/>
                      </a:moveTo>
                      <a:cubicBezTo>
                        <a:pt x="305" y="132"/>
                        <a:pt x="304" y="128"/>
                        <a:pt x="306" y="124"/>
                      </a:cubicBezTo>
                      <a:cubicBezTo>
                        <a:pt x="308" y="121"/>
                        <a:pt x="313" y="120"/>
                        <a:pt x="317" y="122"/>
                      </a:cubicBezTo>
                      <a:cubicBezTo>
                        <a:pt x="320" y="124"/>
                        <a:pt x="321" y="129"/>
                        <a:pt x="319" y="133"/>
                      </a:cubicBezTo>
                      <a:cubicBezTo>
                        <a:pt x="316" y="136"/>
                        <a:pt x="312" y="137"/>
                        <a:pt x="308" y="135"/>
                      </a:cubicBezTo>
                      <a:close/>
                      <a:moveTo>
                        <a:pt x="332" y="151"/>
                      </a:moveTo>
                      <a:cubicBezTo>
                        <a:pt x="329" y="149"/>
                        <a:pt x="328" y="144"/>
                        <a:pt x="330" y="140"/>
                      </a:cubicBezTo>
                      <a:cubicBezTo>
                        <a:pt x="332" y="137"/>
                        <a:pt x="337" y="136"/>
                        <a:pt x="341" y="138"/>
                      </a:cubicBezTo>
                      <a:cubicBezTo>
                        <a:pt x="344" y="141"/>
                        <a:pt x="345" y="145"/>
                        <a:pt x="343" y="149"/>
                      </a:cubicBezTo>
                      <a:cubicBezTo>
                        <a:pt x="340" y="152"/>
                        <a:pt x="336" y="153"/>
                        <a:pt x="332" y="151"/>
                      </a:cubicBezTo>
                      <a:close/>
                      <a:moveTo>
                        <a:pt x="356" y="167"/>
                      </a:moveTo>
                      <a:cubicBezTo>
                        <a:pt x="353" y="165"/>
                        <a:pt x="352" y="160"/>
                        <a:pt x="354" y="157"/>
                      </a:cubicBezTo>
                      <a:cubicBezTo>
                        <a:pt x="357" y="153"/>
                        <a:pt x="361" y="152"/>
                        <a:pt x="365" y="155"/>
                      </a:cubicBezTo>
                      <a:cubicBezTo>
                        <a:pt x="368" y="157"/>
                        <a:pt x="369" y="162"/>
                        <a:pt x="367" y="165"/>
                      </a:cubicBezTo>
                      <a:cubicBezTo>
                        <a:pt x="364" y="169"/>
                        <a:pt x="360" y="170"/>
                        <a:pt x="356" y="167"/>
                      </a:cubicBezTo>
                      <a:close/>
                      <a:moveTo>
                        <a:pt x="380" y="184"/>
                      </a:moveTo>
                      <a:cubicBezTo>
                        <a:pt x="377" y="181"/>
                        <a:pt x="376" y="177"/>
                        <a:pt x="378" y="173"/>
                      </a:cubicBezTo>
                      <a:cubicBezTo>
                        <a:pt x="381" y="170"/>
                        <a:pt x="385" y="169"/>
                        <a:pt x="389" y="171"/>
                      </a:cubicBezTo>
                      <a:cubicBezTo>
                        <a:pt x="392" y="173"/>
                        <a:pt x="393" y="178"/>
                        <a:pt x="391" y="182"/>
                      </a:cubicBezTo>
                      <a:cubicBezTo>
                        <a:pt x="388" y="185"/>
                        <a:pt x="384" y="186"/>
                        <a:pt x="380" y="184"/>
                      </a:cubicBezTo>
                      <a:close/>
                      <a:moveTo>
                        <a:pt x="404" y="200"/>
                      </a:moveTo>
                      <a:cubicBezTo>
                        <a:pt x="401" y="198"/>
                        <a:pt x="400" y="193"/>
                        <a:pt x="402" y="189"/>
                      </a:cubicBezTo>
                      <a:cubicBezTo>
                        <a:pt x="405" y="186"/>
                        <a:pt x="409" y="185"/>
                        <a:pt x="413" y="187"/>
                      </a:cubicBezTo>
                      <a:cubicBezTo>
                        <a:pt x="416" y="190"/>
                        <a:pt x="417" y="194"/>
                        <a:pt x="415" y="198"/>
                      </a:cubicBezTo>
                      <a:cubicBezTo>
                        <a:pt x="412" y="201"/>
                        <a:pt x="408" y="202"/>
                        <a:pt x="404" y="200"/>
                      </a:cubicBezTo>
                      <a:close/>
                      <a:moveTo>
                        <a:pt x="428" y="216"/>
                      </a:moveTo>
                      <a:cubicBezTo>
                        <a:pt x="425" y="214"/>
                        <a:pt x="424" y="209"/>
                        <a:pt x="426" y="206"/>
                      </a:cubicBezTo>
                      <a:cubicBezTo>
                        <a:pt x="429" y="202"/>
                        <a:pt x="433" y="201"/>
                        <a:pt x="437" y="204"/>
                      </a:cubicBezTo>
                      <a:cubicBezTo>
                        <a:pt x="440" y="206"/>
                        <a:pt x="441" y="211"/>
                        <a:pt x="439" y="214"/>
                      </a:cubicBezTo>
                      <a:cubicBezTo>
                        <a:pt x="436" y="218"/>
                        <a:pt x="432" y="219"/>
                        <a:pt x="428" y="216"/>
                      </a:cubicBezTo>
                      <a:close/>
                      <a:moveTo>
                        <a:pt x="452" y="233"/>
                      </a:moveTo>
                      <a:cubicBezTo>
                        <a:pt x="449" y="230"/>
                        <a:pt x="448" y="225"/>
                        <a:pt x="450" y="222"/>
                      </a:cubicBezTo>
                      <a:cubicBezTo>
                        <a:pt x="453" y="219"/>
                        <a:pt x="457" y="218"/>
                        <a:pt x="461" y="220"/>
                      </a:cubicBezTo>
                      <a:cubicBezTo>
                        <a:pt x="464" y="222"/>
                        <a:pt x="465" y="227"/>
                        <a:pt x="463" y="230"/>
                      </a:cubicBezTo>
                      <a:cubicBezTo>
                        <a:pt x="461" y="234"/>
                        <a:pt x="456" y="235"/>
                        <a:pt x="452" y="233"/>
                      </a:cubicBezTo>
                      <a:close/>
                      <a:moveTo>
                        <a:pt x="476" y="249"/>
                      </a:moveTo>
                      <a:cubicBezTo>
                        <a:pt x="473" y="246"/>
                        <a:pt x="472" y="242"/>
                        <a:pt x="474" y="238"/>
                      </a:cubicBezTo>
                      <a:cubicBezTo>
                        <a:pt x="477" y="235"/>
                        <a:pt x="481" y="234"/>
                        <a:pt x="485" y="236"/>
                      </a:cubicBezTo>
                      <a:cubicBezTo>
                        <a:pt x="488" y="239"/>
                        <a:pt x="489" y="243"/>
                        <a:pt x="487" y="247"/>
                      </a:cubicBezTo>
                      <a:cubicBezTo>
                        <a:pt x="485" y="250"/>
                        <a:pt x="480" y="251"/>
                        <a:pt x="476" y="249"/>
                      </a:cubicBezTo>
                      <a:close/>
                      <a:moveTo>
                        <a:pt x="500" y="265"/>
                      </a:moveTo>
                      <a:cubicBezTo>
                        <a:pt x="497" y="263"/>
                        <a:pt x="496" y="258"/>
                        <a:pt x="498" y="255"/>
                      </a:cubicBezTo>
                      <a:cubicBezTo>
                        <a:pt x="501" y="251"/>
                        <a:pt x="505" y="250"/>
                        <a:pt x="509" y="253"/>
                      </a:cubicBezTo>
                      <a:cubicBezTo>
                        <a:pt x="512" y="255"/>
                        <a:pt x="513" y="260"/>
                        <a:pt x="511" y="263"/>
                      </a:cubicBezTo>
                      <a:cubicBezTo>
                        <a:pt x="509" y="267"/>
                        <a:pt x="504" y="267"/>
                        <a:pt x="500" y="26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6" name="Google Shape;596;p12"/>
                <p:cNvSpPr/>
                <p:nvPr/>
              </p:nvSpPr>
              <p:spPr>
                <a:xfrm>
                  <a:off x="499" y="1442"/>
                  <a:ext cx="11" cy="11"/>
                </a:xfrm>
                <a:custGeom>
                  <a:avLst/>
                  <a:gdLst/>
                  <a:ahLst/>
                  <a:cxnLst/>
                  <a:rect l="l" t="t" r="r" b="b"/>
                  <a:pathLst>
                    <a:path w="46" h="47" extrusionOk="0">
                      <a:moveTo>
                        <a:pt x="40" y="35"/>
                      </a:moveTo>
                      <a:cubicBezTo>
                        <a:pt x="34" y="44"/>
                        <a:pt x="21" y="47"/>
                        <a:pt x="11" y="40"/>
                      </a:cubicBezTo>
                      <a:cubicBezTo>
                        <a:pt x="2" y="34"/>
                        <a:pt x="0" y="21"/>
                        <a:pt x="6" y="12"/>
                      </a:cubicBezTo>
                      <a:cubicBezTo>
                        <a:pt x="12" y="3"/>
                        <a:pt x="25" y="0"/>
                        <a:pt x="34" y="6"/>
                      </a:cubicBezTo>
                      <a:cubicBezTo>
                        <a:pt x="44" y="13"/>
                        <a:pt x="46"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7" name="Google Shape;597;p12"/>
                <p:cNvSpPr/>
                <p:nvPr/>
              </p:nvSpPr>
              <p:spPr>
                <a:xfrm>
                  <a:off x="509" y="1448"/>
                  <a:ext cx="10" cy="11"/>
                </a:xfrm>
                <a:custGeom>
                  <a:avLst/>
                  <a:gdLst/>
                  <a:ahLst/>
                  <a:cxnLst/>
                  <a:rect l="l" t="t" r="r" b="b"/>
                  <a:pathLst>
                    <a:path w="46" h="47" extrusionOk="0">
                      <a:moveTo>
                        <a:pt x="40" y="35"/>
                      </a:moveTo>
                      <a:cubicBezTo>
                        <a:pt x="34" y="44"/>
                        <a:pt x="21" y="47"/>
                        <a:pt x="12" y="40"/>
                      </a:cubicBezTo>
                      <a:cubicBezTo>
                        <a:pt x="2" y="34"/>
                        <a:pt x="0" y="21"/>
                        <a:pt x="6" y="12"/>
                      </a:cubicBezTo>
                      <a:cubicBezTo>
                        <a:pt x="12" y="2"/>
                        <a:pt x="25" y="0"/>
                        <a:pt x="35" y="6"/>
                      </a:cubicBezTo>
                      <a:cubicBezTo>
                        <a:pt x="44" y="13"/>
                        <a:pt x="46"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8" name="Google Shape;598;p12"/>
                <p:cNvSpPr/>
                <p:nvPr/>
              </p:nvSpPr>
              <p:spPr>
                <a:xfrm>
                  <a:off x="518" y="1455"/>
                  <a:ext cx="11" cy="11"/>
                </a:xfrm>
                <a:custGeom>
                  <a:avLst/>
                  <a:gdLst/>
                  <a:ahLst/>
                  <a:cxnLst/>
                  <a:rect l="l" t="t" r="r" b="b"/>
                  <a:pathLst>
                    <a:path w="47" h="47" extrusionOk="0">
                      <a:moveTo>
                        <a:pt x="40" y="35"/>
                      </a:moveTo>
                      <a:cubicBezTo>
                        <a:pt x="34" y="44"/>
                        <a:pt x="21" y="47"/>
                        <a:pt x="12" y="40"/>
                      </a:cubicBezTo>
                      <a:cubicBezTo>
                        <a:pt x="2" y="34"/>
                        <a:pt x="0" y="21"/>
                        <a:pt x="6" y="12"/>
                      </a:cubicBezTo>
                      <a:cubicBezTo>
                        <a:pt x="13" y="2"/>
                        <a:pt x="25" y="0"/>
                        <a:pt x="35" y="6"/>
                      </a:cubicBezTo>
                      <a:cubicBezTo>
                        <a:pt x="44" y="13"/>
                        <a:pt x="47"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9" name="Google Shape;599;p12"/>
                <p:cNvSpPr/>
                <p:nvPr/>
              </p:nvSpPr>
              <p:spPr>
                <a:xfrm>
                  <a:off x="528" y="1461"/>
                  <a:ext cx="11" cy="11"/>
                </a:xfrm>
                <a:custGeom>
                  <a:avLst/>
                  <a:gdLst/>
                  <a:ahLst/>
                  <a:cxnLst/>
                  <a:rect l="l" t="t" r="r" b="b"/>
                  <a:pathLst>
                    <a:path w="47" h="47" extrusionOk="0">
                      <a:moveTo>
                        <a:pt x="40" y="35"/>
                      </a:moveTo>
                      <a:cubicBezTo>
                        <a:pt x="34" y="44"/>
                        <a:pt x="21" y="47"/>
                        <a:pt x="12" y="40"/>
                      </a:cubicBezTo>
                      <a:cubicBezTo>
                        <a:pt x="2" y="34"/>
                        <a:pt x="0" y="21"/>
                        <a:pt x="6" y="12"/>
                      </a:cubicBezTo>
                      <a:cubicBezTo>
                        <a:pt x="13" y="2"/>
                        <a:pt x="26" y="0"/>
                        <a:pt x="35" y="6"/>
                      </a:cubicBezTo>
                      <a:cubicBezTo>
                        <a:pt x="44" y="13"/>
                        <a:pt x="47"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0" name="Google Shape;600;p12"/>
                <p:cNvSpPr/>
                <p:nvPr/>
              </p:nvSpPr>
              <p:spPr>
                <a:xfrm>
                  <a:off x="537" y="1468"/>
                  <a:ext cx="11" cy="11"/>
                </a:xfrm>
                <a:custGeom>
                  <a:avLst/>
                  <a:gdLst/>
                  <a:ahLst/>
                  <a:cxnLst/>
                  <a:rect l="l" t="t" r="r" b="b"/>
                  <a:pathLst>
                    <a:path w="47" h="47" extrusionOk="0">
                      <a:moveTo>
                        <a:pt x="41" y="35"/>
                      </a:moveTo>
                      <a:cubicBezTo>
                        <a:pt x="34" y="44"/>
                        <a:pt x="21" y="47"/>
                        <a:pt x="12" y="40"/>
                      </a:cubicBezTo>
                      <a:cubicBezTo>
                        <a:pt x="3" y="34"/>
                        <a:pt x="0" y="21"/>
                        <a:pt x="7" y="12"/>
                      </a:cubicBezTo>
                      <a:cubicBezTo>
                        <a:pt x="13" y="2"/>
                        <a:pt x="26" y="0"/>
                        <a:pt x="35" y="6"/>
                      </a:cubicBezTo>
                      <a:cubicBezTo>
                        <a:pt x="45" y="13"/>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1" name="Google Shape;601;p12"/>
                <p:cNvSpPr/>
                <p:nvPr/>
              </p:nvSpPr>
              <p:spPr>
                <a:xfrm>
                  <a:off x="454" y="1426"/>
                  <a:ext cx="11" cy="11"/>
                </a:xfrm>
                <a:custGeom>
                  <a:avLst/>
                  <a:gdLst/>
                  <a:ahLst/>
                  <a:cxnLst/>
                  <a:rect l="l" t="t" r="r" b="b"/>
                  <a:pathLst>
                    <a:path w="47" h="47" extrusionOk="0">
                      <a:moveTo>
                        <a:pt x="40" y="35"/>
                      </a:moveTo>
                      <a:cubicBezTo>
                        <a:pt x="34" y="44"/>
                        <a:pt x="21" y="47"/>
                        <a:pt x="12" y="40"/>
                      </a:cubicBezTo>
                      <a:cubicBezTo>
                        <a:pt x="3" y="34"/>
                        <a:pt x="0" y="21"/>
                        <a:pt x="6" y="12"/>
                      </a:cubicBezTo>
                      <a:cubicBezTo>
                        <a:pt x="13" y="2"/>
                        <a:pt x="26" y="0"/>
                        <a:pt x="35" y="6"/>
                      </a:cubicBezTo>
                      <a:cubicBezTo>
                        <a:pt x="44" y="13"/>
                        <a:pt x="47"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2" name="Google Shape;602;p12"/>
                <p:cNvSpPr/>
                <p:nvPr/>
              </p:nvSpPr>
              <p:spPr>
                <a:xfrm>
                  <a:off x="463" y="1432"/>
                  <a:ext cx="11" cy="11"/>
                </a:xfrm>
                <a:custGeom>
                  <a:avLst/>
                  <a:gdLst/>
                  <a:ahLst/>
                  <a:cxnLst/>
                  <a:rect l="l" t="t" r="r" b="b"/>
                  <a:pathLst>
                    <a:path w="47" h="47" extrusionOk="0">
                      <a:moveTo>
                        <a:pt x="41" y="35"/>
                      </a:moveTo>
                      <a:cubicBezTo>
                        <a:pt x="34" y="44"/>
                        <a:pt x="21" y="47"/>
                        <a:pt x="12" y="40"/>
                      </a:cubicBezTo>
                      <a:cubicBezTo>
                        <a:pt x="3" y="34"/>
                        <a:pt x="0" y="21"/>
                        <a:pt x="7" y="12"/>
                      </a:cubicBezTo>
                      <a:cubicBezTo>
                        <a:pt x="13" y="2"/>
                        <a:pt x="26" y="0"/>
                        <a:pt x="35" y="6"/>
                      </a:cubicBezTo>
                      <a:cubicBezTo>
                        <a:pt x="45" y="12"/>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3" name="Google Shape;603;p12"/>
                <p:cNvSpPr/>
                <p:nvPr/>
              </p:nvSpPr>
              <p:spPr>
                <a:xfrm>
                  <a:off x="473" y="1439"/>
                  <a:ext cx="11" cy="10"/>
                </a:xfrm>
                <a:custGeom>
                  <a:avLst/>
                  <a:gdLst/>
                  <a:ahLst/>
                  <a:cxnLst/>
                  <a:rect l="l" t="t" r="r" b="b"/>
                  <a:pathLst>
                    <a:path w="47" h="46" extrusionOk="0">
                      <a:moveTo>
                        <a:pt x="41" y="35"/>
                      </a:moveTo>
                      <a:cubicBezTo>
                        <a:pt x="34" y="44"/>
                        <a:pt x="22" y="46"/>
                        <a:pt x="12" y="40"/>
                      </a:cubicBezTo>
                      <a:cubicBezTo>
                        <a:pt x="3" y="34"/>
                        <a:pt x="0" y="21"/>
                        <a:pt x="7" y="12"/>
                      </a:cubicBezTo>
                      <a:cubicBezTo>
                        <a:pt x="13" y="2"/>
                        <a:pt x="26" y="0"/>
                        <a:pt x="35" y="6"/>
                      </a:cubicBezTo>
                      <a:cubicBezTo>
                        <a:pt x="45" y="12"/>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4" name="Google Shape;604;p12"/>
                <p:cNvSpPr/>
                <p:nvPr/>
              </p:nvSpPr>
              <p:spPr>
                <a:xfrm>
                  <a:off x="483" y="1445"/>
                  <a:ext cx="10" cy="11"/>
                </a:xfrm>
                <a:custGeom>
                  <a:avLst/>
                  <a:gdLst/>
                  <a:ahLst/>
                  <a:cxnLst/>
                  <a:rect l="l" t="t" r="r" b="b"/>
                  <a:pathLst>
                    <a:path w="46" h="46" extrusionOk="0">
                      <a:moveTo>
                        <a:pt x="40" y="35"/>
                      </a:moveTo>
                      <a:cubicBezTo>
                        <a:pt x="34" y="44"/>
                        <a:pt x="21" y="46"/>
                        <a:pt x="11" y="40"/>
                      </a:cubicBezTo>
                      <a:cubicBezTo>
                        <a:pt x="2" y="34"/>
                        <a:pt x="0" y="21"/>
                        <a:pt x="6" y="11"/>
                      </a:cubicBezTo>
                      <a:cubicBezTo>
                        <a:pt x="12" y="2"/>
                        <a:pt x="25" y="0"/>
                        <a:pt x="34" y="6"/>
                      </a:cubicBezTo>
                      <a:cubicBezTo>
                        <a:pt x="44" y="12"/>
                        <a:pt x="46"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5" name="Google Shape;605;p12"/>
                <p:cNvSpPr/>
                <p:nvPr/>
              </p:nvSpPr>
              <p:spPr>
                <a:xfrm>
                  <a:off x="492" y="1452"/>
                  <a:ext cx="11" cy="11"/>
                </a:xfrm>
                <a:custGeom>
                  <a:avLst/>
                  <a:gdLst/>
                  <a:ahLst/>
                  <a:cxnLst/>
                  <a:rect l="l" t="t" r="r" b="b"/>
                  <a:pathLst>
                    <a:path w="46" h="46" extrusionOk="0">
                      <a:moveTo>
                        <a:pt x="40" y="34"/>
                      </a:moveTo>
                      <a:cubicBezTo>
                        <a:pt x="34" y="44"/>
                        <a:pt x="21" y="46"/>
                        <a:pt x="12" y="40"/>
                      </a:cubicBezTo>
                      <a:cubicBezTo>
                        <a:pt x="2" y="34"/>
                        <a:pt x="0" y="21"/>
                        <a:pt x="6" y="11"/>
                      </a:cubicBezTo>
                      <a:cubicBezTo>
                        <a:pt x="12" y="2"/>
                        <a:pt x="25" y="0"/>
                        <a:pt x="35" y="6"/>
                      </a:cubicBezTo>
                      <a:cubicBezTo>
                        <a:pt x="44" y="12"/>
                        <a:pt x="46" y="25"/>
                        <a:pt x="40" y="34"/>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6" name="Google Shape;606;p12"/>
                <p:cNvSpPr/>
                <p:nvPr/>
              </p:nvSpPr>
              <p:spPr>
                <a:xfrm>
                  <a:off x="502" y="1458"/>
                  <a:ext cx="11" cy="11"/>
                </a:xfrm>
                <a:custGeom>
                  <a:avLst/>
                  <a:gdLst/>
                  <a:ahLst/>
                  <a:cxnLst/>
                  <a:rect l="l" t="t" r="r" b="b"/>
                  <a:pathLst>
                    <a:path w="47" h="47" extrusionOk="0">
                      <a:moveTo>
                        <a:pt x="40" y="35"/>
                      </a:moveTo>
                      <a:cubicBezTo>
                        <a:pt x="34" y="45"/>
                        <a:pt x="21" y="47"/>
                        <a:pt x="12" y="41"/>
                      </a:cubicBezTo>
                      <a:cubicBezTo>
                        <a:pt x="2" y="34"/>
                        <a:pt x="0" y="22"/>
                        <a:pt x="6" y="12"/>
                      </a:cubicBezTo>
                      <a:cubicBezTo>
                        <a:pt x="13" y="3"/>
                        <a:pt x="25" y="0"/>
                        <a:pt x="35" y="7"/>
                      </a:cubicBezTo>
                      <a:cubicBezTo>
                        <a:pt x="44" y="13"/>
                        <a:pt x="47"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7" name="Google Shape;607;p12"/>
                <p:cNvSpPr/>
                <p:nvPr/>
              </p:nvSpPr>
              <p:spPr>
                <a:xfrm>
                  <a:off x="512" y="1465"/>
                  <a:ext cx="11" cy="11"/>
                </a:xfrm>
                <a:custGeom>
                  <a:avLst/>
                  <a:gdLst/>
                  <a:ahLst/>
                  <a:cxnLst/>
                  <a:rect l="l" t="t" r="r" b="b"/>
                  <a:pathLst>
                    <a:path w="47" h="47" extrusionOk="0">
                      <a:moveTo>
                        <a:pt x="40" y="35"/>
                      </a:moveTo>
                      <a:cubicBezTo>
                        <a:pt x="34" y="45"/>
                        <a:pt x="21" y="47"/>
                        <a:pt x="12" y="41"/>
                      </a:cubicBezTo>
                      <a:cubicBezTo>
                        <a:pt x="2" y="34"/>
                        <a:pt x="0" y="22"/>
                        <a:pt x="6" y="12"/>
                      </a:cubicBezTo>
                      <a:cubicBezTo>
                        <a:pt x="13" y="3"/>
                        <a:pt x="26" y="0"/>
                        <a:pt x="35" y="7"/>
                      </a:cubicBezTo>
                      <a:cubicBezTo>
                        <a:pt x="44" y="13"/>
                        <a:pt x="47"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8" name="Google Shape;608;p12"/>
                <p:cNvSpPr/>
                <p:nvPr/>
              </p:nvSpPr>
              <p:spPr>
                <a:xfrm>
                  <a:off x="521" y="1471"/>
                  <a:ext cx="11" cy="11"/>
                </a:xfrm>
                <a:custGeom>
                  <a:avLst/>
                  <a:gdLst/>
                  <a:ahLst/>
                  <a:cxnLst/>
                  <a:rect l="l" t="t" r="r" b="b"/>
                  <a:pathLst>
                    <a:path w="47" h="47" extrusionOk="0">
                      <a:moveTo>
                        <a:pt x="41" y="35"/>
                      </a:moveTo>
                      <a:cubicBezTo>
                        <a:pt x="34" y="45"/>
                        <a:pt x="21" y="47"/>
                        <a:pt x="12" y="41"/>
                      </a:cubicBezTo>
                      <a:cubicBezTo>
                        <a:pt x="3" y="34"/>
                        <a:pt x="0" y="22"/>
                        <a:pt x="7" y="12"/>
                      </a:cubicBezTo>
                      <a:cubicBezTo>
                        <a:pt x="13" y="3"/>
                        <a:pt x="26" y="0"/>
                        <a:pt x="35" y="7"/>
                      </a:cubicBezTo>
                      <a:cubicBezTo>
                        <a:pt x="44" y="13"/>
                        <a:pt x="47" y="26"/>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9" name="Google Shape;609;p12"/>
                <p:cNvSpPr/>
                <p:nvPr/>
              </p:nvSpPr>
              <p:spPr>
                <a:xfrm>
                  <a:off x="531" y="1478"/>
                  <a:ext cx="11" cy="11"/>
                </a:xfrm>
                <a:custGeom>
                  <a:avLst/>
                  <a:gdLst/>
                  <a:ahLst/>
                  <a:cxnLst/>
                  <a:rect l="l" t="t" r="r" b="b"/>
                  <a:pathLst>
                    <a:path w="47" h="47" extrusionOk="0">
                      <a:moveTo>
                        <a:pt x="41" y="35"/>
                      </a:moveTo>
                      <a:cubicBezTo>
                        <a:pt x="34" y="45"/>
                        <a:pt x="22" y="47"/>
                        <a:pt x="12" y="41"/>
                      </a:cubicBezTo>
                      <a:cubicBezTo>
                        <a:pt x="3" y="34"/>
                        <a:pt x="0" y="22"/>
                        <a:pt x="7" y="12"/>
                      </a:cubicBezTo>
                      <a:cubicBezTo>
                        <a:pt x="13" y="3"/>
                        <a:pt x="26" y="0"/>
                        <a:pt x="35" y="7"/>
                      </a:cubicBezTo>
                      <a:cubicBezTo>
                        <a:pt x="45" y="13"/>
                        <a:pt x="47" y="26"/>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0" name="Google Shape;610;p12"/>
                <p:cNvSpPr/>
                <p:nvPr/>
              </p:nvSpPr>
              <p:spPr>
                <a:xfrm>
                  <a:off x="447" y="1435"/>
                  <a:ext cx="11" cy="11"/>
                </a:xfrm>
                <a:custGeom>
                  <a:avLst/>
                  <a:gdLst/>
                  <a:ahLst/>
                  <a:cxnLst/>
                  <a:rect l="l" t="t" r="r" b="b"/>
                  <a:pathLst>
                    <a:path w="47" h="47" extrusionOk="0">
                      <a:moveTo>
                        <a:pt x="41" y="35"/>
                      </a:moveTo>
                      <a:cubicBezTo>
                        <a:pt x="34" y="45"/>
                        <a:pt x="21" y="47"/>
                        <a:pt x="12" y="41"/>
                      </a:cubicBezTo>
                      <a:cubicBezTo>
                        <a:pt x="3" y="34"/>
                        <a:pt x="0" y="22"/>
                        <a:pt x="7" y="12"/>
                      </a:cubicBezTo>
                      <a:cubicBezTo>
                        <a:pt x="13" y="3"/>
                        <a:pt x="26" y="0"/>
                        <a:pt x="35" y="7"/>
                      </a:cubicBezTo>
                      <a:cubicBezTo>
                        <a:pt x="45" y="13"/>
                        <a:pt x="47" y="26"/>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1" name="Google Shape;611;p12"/>
                <p:cNvSpPr/>
                <p:nvPr/>
              </p:nvSpPr>
              <p:spPr>
                <a:xfrm>
                  <a:off x="457" y="1442"/>
                  <a:ext cx="11" cy="11"/>
                </a:xfrm>
                <a:custGeom>
                  <a:avLst/>
                  <a:gdLst/>
                  <a:ahLst/>
                  <a:cxnLst/>
                  <a:rect l="l" t="t" r="r" b="b"/>
                  <a:pathLst>
                    <a:path w="47" h="47" extrusionOk="0">
                      <a:moveTo>
                        <a:pt x="41" y="35"/>
                      </a:moveTo>
                      <a:cubicBezTo>
                        <a:pt x="34" y="45"/>
                        <a:pt x="22" y="47"/>
                        <a:pt x="12" y="41"/>
                      </a:cubicBezTo>
                      <a:cubicBezTo>
                        <a:pt x="3" y="34"/>
                        <a:pt x="0" y="21"/>
                        <a:pt x="7" y="12"/>
                      </a:cubicBezTo>
                      <a:cubicBezTo>
                        <a:pt x="13" y="3"/>
                        <a:pt x="26" y="0"/>
                        <a:pt x="35" y="7"/>
                      </a:cubicBezTo>
                      <a:cubicBezTo>
                        <a:pt x="45" y="13"/>
                        <a:pt x="47" y="26"/>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2" name="Google Shape;612;p12"/>
                <p:cNvSpPr/>
                <p:nvPr/>
              </p:nvSpPr>
              <p:spPr>
                <a:xfrm>
                  <a:off x="466" y="1449"/>
                  <a:ext cx="11" cy="10"/>
                </a:xfrm>
                <a:custGeom>
                  <a:avLst/>
                  <a:gdLst/>
                  <a:ahLst/>
                  <a:cxnLst/>
                  <a:rect l="l" t="t" r="r" b="b"/>
                  <a:pathLst>
                    <a:path w="46" h="47" extrusionOk="0">
                      <a:moveTo>
                        <a:pt x="40" y="35"/>
                      </a:moveTo>
                      <a:cubicBezTo>
                        <a:pt x="34" y="44"/>
                        <a:pt x="21" y="47"/>
                        <a:pt x="11" y="41"/>
                      </a:cubicBezTo>
                      <a:cubicBezTo>
                        <a:pt x="2" y="34"/>
                        <a:pt x="0" y="21"/>
                        <a:pt x="6" y="12"/>
                      </a:cubicBezTo>
                      <a:cubicBezTo>
                        <a:pt x="12" y="3"/>
                        <a:pt x="25" y="0"/>
                        <a:pt x="34" y="7"/>
                      </a:cubicBezTo>
                      <a:cubicBezTo>
                        <a:pt x="44" y="13"/>
                        <a:pt x="46"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3" name="Google Shape;613;p12"/>
                <p:cNvSpPr/>
                <p:nvPr/>
              </p:nvSpPr>
              <p:spPr>
                <a:xfrm>
                  <a:off x="476" y="1455"/>
                  <a:ext cx="11" cy="11"/>
                </a:xfrm>
                <a:custGeom>
                  <a:avLst/>
                  <a:gdLst/>
                  <a:ahLst/>
                  <a:cxnLst/>
                  <a:rect l="l" t="t" r="r" b="b"/>
                  <a:pathLst>
                    <a:path w="46" h="47" extrusionOk="0">
                      <a:moveTo>
                        <a:pt x="40" y="35"/>
                      </a:moveTo>
                      <a:cubicBezTo>
                        <a:pt x="34" y="44"/>
                        <a:pt x="21" y="47"/>
                        <a:pt x="12" y="41"/>
                      </a:cubicBezTo>
                      <a:cubicBezTo>
                        <a:pt x="2" y="34"/>
                        <a:pt x="0" y="21"/>
                        <a:pt x="6" y="12"/>
                      </a:cubicBezTo>
                      <a:cubicBezTo>
                        <a:pt x="12" y="3"/>
                        <a:pt x="25" y="0"/>
                        <a:pt x="35" y="7"/>
                      </a:cubicBezTo>
                      <a:cubicBezTo>
                        <a:pt x="44" y="13"/>
                        <a:pt x="46"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4" name="Google Shape;614;p12"/>
                <p:cNvSpPr/>
                <p:nvPr/>
              </p:nvSpPr>
              <p:spPr>
                <a:xfrm>
                  <a:off x="486" y="1462"/>
                  <a:ext cx="11" cy="11"/>
                </a:xfrm>
                <a:custGeom>
                  <a:avLst/>
                  <a:gdLst/>
                  <a:ahLst/>
                  <a:cxnLst/>
                  <a:rect l="l" t="t" r="r" b="b"/>
                  <a:pathLst>
                    <a:path w="47" h="47" extrusionOk="0">
                      <a:moveTo>
                        <a:pt x="40" y="35"/>
                      </a:moveTo>
                      <a:cubicBezTo>
                        <a:pt x="34" y="44"/>
                        <a:pt x="21" y="47"/>
                        <a:pt x="12" y="40"/>
                      </a:cubicBezTo>
                      <a:cubicBezTo>
                        <a:pt x="2" y="34"/>
                        <a:pt x="0" y="21"/>
                        <a:pt x="6" y="12"/>
                      </a:cubicBezTo>
                      <a:cubicBezTo>
                        <a:pt x="13" y="3"/>
                        <a:pt x="25" y="0"/>
                        <a:pt x="35" y="6"/>
                      </a:cubicBezTo>
                      <a:cubicBezTo>
                        <a:pt x="44" y="13"/>
                        <a:pt x="47"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5" name="Google Shape;615;p12"/>
                <p:cNvSpPr/>
                <p:nvPr/>
              </p:nvSpPr>
              <p:spPr>
                <a:xfrm>
                  <a:off x="495" y="1468"/>
                  <a:ext cx="11" cy="11"/>
                </a:xfrm>
                <a:custGeom>
                  <a:avLst/>
                  <a:gdLst/>
                  <a:ahLst/>
                  <a:cxnLst/>
                  <a:rect l="l" t="t" r="r" b="b"/>
                  <a:pathLst>
                    <a:path w="47" h="47" extrusionOk="0">
                      <a:moveTo>
                        <a:pt x="40" y="35"/>
                      </a:moveTo>
                      <a:cubicBezTo>
                        <a:pt x="34" y="44"/>
                        <a:pt x="21" y="47"/>
                        <a:pt x="12" y="40"/>
                      </a:cubicBezTo>
                      <a:cubicBezTo>
                        <a:pt x="2" y="34"/>
                        <a:pt x="0" y="21"/>
                        <a:pt x="6" y="12"/>
                      </a:cubicBezTo>
                      <a:cubicBezTo>
                        <a:pt x="13" y="2"/>
                        <a:pt x="26" y="0"/>
                        <a:pt x="35" y="6"/>
                      </a:cubicBezTo>
                      <a:cubicBezTo>
                        <a:pt x="44" y="13"/>
                        <a:pt x="47" y="26"/>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6" name="Google Shape;616;p12"/>
                <p:cNvSpPr/>
                <p:nvPr/>
              </p:nvSpPr>
              <p:spPr>
                <a:xfrm>
                  <a:off x="505" y="1475"/>
                  <a:ext cx="11" cy="11"/>
                </a:xfrm>
                <a:custGeom>
                  <a:avLst/>
                  <a:gdLst/>
                  <a:ahLst/>
                  <a:cxnLst/>
                  <a:rect l="l" t="t" r="r" b="b"/>
                  <a:pathLst>
                    <a:path w="47" h="47" extrusionOk="0">
                      <a:moveTo>
                        <a:pt x="41" y="35"/>
                      </a:moveTo>
                      <a:cubicBezTo>
                        <a:pt x="34" y="44"/>
                        <a:pt x="21" y="47"/>
                        <a:pt x="12" y="40"/>
                      </a:cubicBezTo>
                      <a:cubicBezTo>
                        <a:pt x="3" y="34"/>
                        <a:pt x="0" y="21"/>
                        <a:pt x="7" y="12"/>
                      </a:cubicBezTo>
                      <a:cubicBezTo>
                        <a:pt x="13" y="2"/>
                        <a:pt x="26" y="0"/>
                        <a:pt x="35" y="6"/>
                      </a:cubicBezTo>
                      <a:cubicBezTo>
                        <a:pt x="44" y="13"/>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7" name="Google Shape;617;p12"/>
                <p:cNvSpPr/>
                <p:nvPr/>
              </p:nvSpPr>
              <p:spPr>
                <a:xfrm>
                  <a:off x="514" y="1481"/>
                  <a:ext cx="11" cy="11"/>
                </a:xfrm>
                <a:custGeom>
                  <a:avLst/>
                  <a:gdLst/>
                  <a:ahLst/>
                  <a:cxnLst/>
                  <a:rect l="l" t="t" r="r" b="b"/>
                  <a:pathLst>
                    <a:path w="47" h="47" extrusionOk="0">
                      <a:moveTo>
                        <a:pt x="41" y="35"/>
                      </a:moveTo>
                      <a:cubicBezTo>
                        <a:pt x="34" y="44"/>
                        <a:pt x="22" y="47"/>
                        <a:pt x="12" y="40"/>
                      </a:cubicBezTo>
                      <a:cubicBezTo>
                        <a:pt x="3" y="34"/>
                        <a:pt x="0" y="21"/>
                        <a:pt x="7" y="12"/>
                      </a:cubicBezTo>
                      <a:cubicBezTo>
                        <a:pt x="13" y="2"/>
                        <a:pt x="26" y="0"/>
                        <a:pt x="35" y="6"/>
                      </a:cubicBezTo>
                      <a:cubicBezTo>
                        <a:pt x="45" y="13"/>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8" name="Google Shape;618;p12"/>
                <p:cNvSpPr/>
                <p:nvPr/>
              </p:nvSpPr>
              <p:spPr>
                <a:xfrm>
                  <a:off x="524" y="1488"/>
                  <a:ext cx="11" cy="11"/>
                </a:xfrm>
                <a:custGeom>
                  <a:avLst/>
                  <a:gdLst/>
                  <a:ahLst/>
                  <a:cxnLst/>
                  <a:rect l="l" t="t" r="r" b="b"/>
                  <a:pathLst>
                    <a:path w="46" h="47" extrusionOk="0">
                      <a:moveTo>
                        <a:pt x="40" y="35"/>
                      </a:moveTo>
                      <a:cubicBezTo>
                        <a:pt x="34" y="44"/>
                        <a:pt x="21" y="47"/>
                        <a:pt x="11" y="40"/>
                      </a:cubicBezTo>
                      <a:cubicBezTo>
                        <a:pt x="2" y="34"/>
                        <a:pt x="0" y="21"/>
                        <a:pt x="6" y="12"/>
                      </a:cubicBezTo>
                      <a:cubicBezTo>
                        <a:pt x="12" y="2"/>
                        <a:pt x="25" y="0"/>
                        <a:pt x="34" y="6"/>
                      </a:cubicBezTo>
                      <a:cubicBezTo>
                        <a:pt x="44" y="13"/>
                        <a:pt x="46"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9" name="Google Shape;619;p12"/>
                <p:cNvSpPr/>
                <p:nvPr/>
              </p:nvSpPr>
              <p:spPr>
                <a:xfrm>
                  <a:off x="440" y="1445"/>
                  <a:ext cx="11" cy="11"/>
                </a:xfrm>
                <a:custGeom>
                  <a:avLst/>
                  <a:gdLst/>
                  <a:ahLst/>
                  <a:cxnLst/>
                  <a:rect l="l" t="t" r="r" b="b"/>
                  <a:pathLst>
                    <a:path w="47" h="47" extrusionOk="0">
                      <a:moveTo>
                        <a:pt x="41" y="35"/>
                      </a:moveTo>
                      <a:cubicBezTo>
                        <a:pt x="34" y="44"/>
                        <a:pt x="22" y="47"/>
                        <a:pt x="12" y="40"/>
                      </a:cubicBezTo>
                      <a:cubicBezTo>
                        <a:pt x="3" y="34"/>
                        <a:pt x="0" y="21"/>
                        <a:pt x="7" y="12"/>
                      </a:cubicBezTo>
                      <a:cubicBezTo>
                        <a:pt x="13" y="2"/>
                        <a:pt x="26" y="0"/>
                        <a:pt x="35" y="6"/>
                      </a:cubicBezTo>
                      <a:cubicBezTo>
                        <a:pt x="45" y="13"/>
                        <a:pt x="47" y="25"/>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0" name="Google Shape;620;p12"/>
                <p:cNvSpPr/>
                <p:nvPr/>
              </p:nvSpPr>
              <p:spPr>
                <a:xfrm>
                  <a:off x="450" y="1452"/>
                  <a:ext cx="11" cy="11"/>
                </a:xfrm>
                <a:custGeom>
                  <a:avLst/>
                  <a:gdLst/>
                  <a:ahLst/>
                  <a:cxnLst/>
                  <a:rect l="l" t="t" r="r" b="b"/>
                  <a:pathLst>
                    <a:path w="46" h="47" extrusionOk="0">
                      <a:moveTo>
                        <a:pt x="40" y="35"/>
                      </a:moveTo>
                      <a:cubicBezTo>
                        <a:pt x="34" y="44"/>
                        <a:pt x="21" y="47"/>
                        <a:pt x="11" y="40"/>
                      </a:cubicBezTo>
                      <a:cubicBezTo>
                        <a:pt x="2" y="34"/>
                        <a:pt x="0" y="21"/>
                        <a:pt x="6" y="12"/>
                      </a:cubicBezTo>
                      <a:cubicBezTo>
                        <a:pt x="12" y="2"/>
                        <a:pt x="25" y="0"/>
                        <a:pt x="34" y="6"/>
                      </a:cubicBezTo>
                      <a:cubicBezTo>
                        <a:pt x="44" y="13"/>
                        <a:pt x="46"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1" name="Google Shape;621;p12"/>
                <p:cNvSpPr/>
                <p:nvPr/>
              </p:nvSpPr>
              <p:spPr>
                <a:xfrm>
                  <a:off x="460" y="1459"/>
                  <a:ext cx="10" cy="10"/>
                </a:xfrm>
                <a:custGeom>
                  <a:avLst/>
                  <a:gdLst/>
                  <a:ahLst/>
                  <a:cxnLst/>
                  <a:rect l="l" t="t" r="r" b="b"/>
                  <a:pathLst>
                    <a:path w="46" h="46" extrusionOk="0">
                      <a:moveTo>
                        <a:pt x="40" y="35"/>
                      </a:moveTo>
                      <a:cubicBezTo>
                        <a:pt x="34" y="44"/>
                        <a:pt x="21" y="46"/>
                        <a:pt x="12" y="40"/>
                      </a:cubicBezTo>
                      <a:cubicBezTo>
                        <a:pt x="2" y="34"/>
                        <a:pt x="0" y="21"/>
                        <a:pt x="6" y="12"/>
                      </a:cubicBezTo>
                      <a:cubicBezTo>
                        <a:pt x="12" y="2"/>
                        <a:pt x="25" y="0"/>
                        <a:pt x="35" y="6"/>
                      </a:cubicBezTo>
                      <a:cubicBezTo>
                        <a:pt x="44" y="12"/>
                        <a:pt x="46"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2" name="Google Shape;622;p12"/>
                <p:cNvSpPr/>
                <p:nvPr/>
              </p:nvSpPr>
              <p:spPr>
                <a:xfrm>
                  <a:off x="469" y="1465"/>
                  <a:ext cx="11" cy="11"/>
                </a:xfrm>
                <a:custGeom>
                  <a:avLst/>
                  <a:gdLst/>
                  <a:ahLst/>
                  <a:cxnLst/>
                  <a:rect l="l" t="t" r="r" b="b"/>
                  <a:pathLst>
                    <a:path w="47" h="46" extrusionOk="0">
                      <a:moveTo>
                        <a:pt x="40" y="35"/>
                      </a:moveTo>
                      <a:cubicBezTo>
                        <a:pt x="34" y="44"/>
                        <a:pt x="21" y="46"/>
                        <a:pt x="12" y="40"/>
                      </a:cubicBezTo>
                      <a:cubicBezTo>
                        <a:pt x="2" y="34"/>
                        <a:pt x="0" y="21"/>
                        <a:pt x="6" y="11"/>
                      </a:cubicBezTo>
                      <a:cubicBezTo>
                        <a:pt x="13" y="2"/>
                        <a:pt x="25" y="0"/>
                        <a:pt x="35" y="6"/>
                      </a:cubicBezTo>
                      <a:cubicBezTo>
                        <a:pt x="44" y="12"/>
                        <a:pt x="47" y="25"/>
                        <a:pt x="40"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3" name="Google Shape;623;p12"/>
                <p:cNvSpPr/>
                <p:nvPr/>
              </p:nvSpPr>
              <p:spPr>
                <a:xfrm>
                  <a:off x="479" y="1472"/>
                  <a:ext cx="11" cy="10"/>
                </a:xfrm>
                <a:custGeom>
                  <a:avLst/>
                  <a:gdLst/>
                  <a:ahLst/>
                  <a:cxnLst/>
                  <a:rect l="l" t="t" r="r" b="b"/>
                  <a:pathLst>
                    <a:path w="47" h="46" extrusionOk="0">
                      <a:moveTo>
                        <a:pt x="40" y="34"/>
                      </a:moveTo>
                      <a:cubicBezTo>
                        <a:pt x="34" y="44"/>
                        <a:pt x="21" y="46"/>
                        <a:pt x="12" y="40"/>
                      </a:cubicBezTo>
                      <a:cubicBezTo>
                        <a:pt x="2" y="34"/>
                        <a:pt x="0" y="21"/>
                        <a:pt x="6" y="11"/>
                      </a:cubicBezTo>
                      <a:cubicBezTo>
                        <a:pt x="13" y="2"/>
                        <a:pt x="26" y="0"/>
                        <a:pt x="35" y="6"/>
                      </a:cubicBezTo>
                      <a:cubicBezTo>
                        <a:pt x="44" y="12"/>
                        <a:pt x="47" y="25"/>
                        <a:pt x="40" y="34"/>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4" name="Google Shape;624;p12"/>
                <p:cNvSpPr/>
                <p:nvPr/>
              </p:nvSpPr>
              <p:spPr>
                <a:xfrm>
                  <a:off x="488" y="1478"/>
                  <a:ext cx="11" cy="11"/>
                </a:xfrm>
                <a:custGeom>
                  <a:avLst/>
                  <a:gdLst/>
                  <a:ahLst/>
                  <a:cxnLst/>
                  <a:rect l="l" t="t" r="r" b="b"/>
                  <a:pathLst>
                    <a:path w="47" h="46" extrusionOk="0">
                      <a:moveTo>
                        <a:pt x="41" y="34"/>
                      </a:moveTo>
                      <a:cubicBezTo>
                        <a:pt x="34" y="44"/>
                        <a:pt x="21" y="46"/>
                        <a:pt x="12" y="40"/>
                      </a:cubicBezTo>
                      <a:cubicBezTo>
                        <a:pt x="3" y="34"/>
                        <a:pt x="0" y="21"/>
                        <a:pt x="7" y="11"/>
                      </a:cubicBezTo>
                      <a:cubicBezTo>
                        <a:pt x="13" y="2"/>
                        <a:pt x="26" y="0"/>
                        <a:pt x="35" y="6"/>
                      </a:cubicBezTo>
                      <a:cubicBezTo>
                        <a:pt x="44" y="12"/>
                        <a:pt x="47" y="25"/>
                        <a:pt x="41" y="34"/>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5" name="Google Shape;625;p12"/>
                <p:cNvSpPr/>
                <p:nvPr/>
              </p:nvSpPr>
              <p:spPr>
                <a:xfrm>
                  <a:off x="498" y="1485"/>
                  <a:ext cx="11" cy="11"/>
                </a:xfrm>
                <a:custGeom>
                  <a:avLst/>
                  <a:gdLst/>
                  <a:ahLst/>
                  <a:cxnLst/>
                  <a:rect l="l" t="t" r="r" b="b"/>
                  <a:pathLst>
                    <a:path w="47" h="47" extrusionOk="0">
                      <a:moveTo>
                        <a:pt x="41" y="35"/>
                      </a:moveTo>
                      <a:cubicBezTo>
                        <a:pt x="34" y="45"/>
                        <a:pt x="22" y="47"/>
                        <a:pt x="12" y="41"/>
                      </a:cubicBezTo>
                      <a:cubicBezTo>
                        <a:pt x="3" y="34"/>
                        <a:pt x="0" y="22"/>
                        <a:pt x="7" y="12"/>
                      </a:cubicBezTo>
                      <a:cubicBezTo>
                        <a:pt x="13" y="3"/>
                        <a:pt x="26" y="0"/>
                        <a:pt x="35" y="7"/>
                      </a:cubicBezTo>
                      <a:cubicBezTo>
                        <a:pt x="45" y="13"/>
                        <a:pt x="47" y="26"/>
                        <a:pt x="41" y="35"/>
                      </a:cubicBezTo>
                      <a:close/>
                    </a:path>
                  </a:pathLst>
                </a:custGeom>
                <a:solidFill>
                  <a:srgbClr val="D1D3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6" name="Google Shape;626;p12"/>
                <p:cNvSpPr/>
                <p:nvPr/>
              </p:nvSpPr>
              <p:spPr>
                <a:xfrm>
                  <a:off x="503" y="1445"/>
                  <a:ext cx="3" cy="4"/>
                </a:xfrm>
                <a:custGeom>
                  <a:avLst/>
                  <a:gdLst/>
                  <a:ahLst/>
                  <a:cxnLst/>
                  <a:rect l="l" t="t" r="r" b="b"/>
                  <a:pathLst>
                    <a:path w="12" h="16" extrusionOk="0">
                      <a:moveTo>
                        <a:pt x="1" y="16"/>
                      </a:moveTo>
                      <a:cubicBezTo>
                        <a:pt x="0" y="15"/>
                        <a:pt x="0" y="15"/>
                        <a:pt x="0" y="15"/>
                      </a:cubicBezTo>
                      <a:cubicBezTo>
                        <a:pt x="8" y="3"/>
                        <a:pt x="8" y="3"/>
                        <a:pt x="8" y="3"/>
                      </a:cubicBezTo>
                      <a:cubicBezTo>
                        <a:pt x="7" y="3"/>
                        <a:pt x="6" y="3"/>
                        <a:pt x="5" y="3"/>
                      </a:cubicBezTo>
                      <a:cubicBezTo>
                        <a:pt x="4" y="3"/>
                        <a:pt x="3" y="3"/>
                        <a:pt x="2" y="3"/>
                      </a:cubicBezTo>
                      <a:cubicBezTo>
                        <a:pt x="4" y="1"/>
                        <a:pt x="4" y="1"/>
                        <a:pt x="4" y="1"/>
                      </a:cubicBezTo>
                      <a:cubicBezTo>
                        <a:pt x="5" y="1"/>
                        <a:pt x="6" y="1"/>
                        <a:pt x="8" y="1"/>
                      </a:cubicBezTo>
                      <a:cubicBezTo>
                        <a:pt x="9" y="1"/>
                        <a:pt x="10" y="0"/>
                        <a:pt x="11" y="0"/>
                      </a:cubicBezTo>
                      <a:cubicBezTo>
                        <a:pt x="12" y="1"/>
                        <a:pt x="12" y="1"/>
                        <a:pt x="12" y="1"/>
                      </a:cubicBezTo>
                      <a:lnTo>
                        <a:pt x="1"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7" name="Google Shape;627;p12"/>
                <p:cNvSpPr/>
                <p:nvPr/>
              </p:nvSpPr>
              <p:spPr>
                <a:xfrm>
                  <a:off x="512" y="1452"/>
                  <a:ext cx="4" cy="4"/>
                </a:xfrm>
                <a:custGeom>
                  <a:avLst/>
                  <a:gdLst/>
                  <a:ahLst/>
                  <a:cxnLst/>
                  <a:rect l="l" t="t" r="r" b="b"/>
                  <a:pathLst>
                    <a:path w="18" h="20" extrusionOk="0">
                      <a:moveTo>
                        <a:pt x="11" y="19"/>
                      </a:moveTo>
                      <a:cubicBezTo>
                        <a:pt x="10" y="20"/>
                        <a:pt x="10" y="20"/>
                        <a:pt x="10" y="20"/>
                      </a:cubicBezTo>
                      <a:cubicBezTo>
                        <a:pt x="0" y="13"/>
                        <a:pt x="0" y="13"/>
                        <a:pt x="0" y="13"/>
                      </a:cubicBezTo>
                      <a:cubicBezTo>
                        <a:pt x="0" y="13"/>
                        <a:pt x="0" y="13"/>
                        <a:pt x="1" y="12"/>
                      </a:cubicBezTo>
                      <a:cubicBezTo>
                        <a:pt x="2" y="12"/>
                        <a:pt x="2" y="11"/>
                        <a:pt x="3" y="11"/>
                      </a:cubicBezTo>
                      <a:cubicBezTo>
                        <a:pt x="4" y="11"/>
                        <a:pt x="6" y="11"/>
                        <a:pt x="7" y="11"/>
                      </a:cubicBezTo>
                      <a:cubicBezTo>
                        <a:pt x="10" y="10"/>
                        <a:pt x="12" y="10"/>
                        <a:pt x="13" y="10"/>
                      </a:cubicBezTo>
                      <a:cubicBezTo>
                        <a:pt x="14" y="9"/>
                        <a:pt x="15" y="9"/>
                        <a:pt x="15" y="8"/>
                      </a:cubicBezTo>
                      <a:cubicBezTo>
                        <a:pt x="16" y="7"/>
                        <a:pt x="16" y="6"/>
                        <a:pt x="16" y="5"/>
                      </a:cubicBezTo>
                      <a:cubicBezTo>
                        <a:pt x="16" y="5"/>
                        <a:pt x="15" y="4"/>
                        <a:pt x="14" y="3"/>
                      </a:cubicBezTo>
                      <a:cubicBezTo>
                        <a:pt x="13" y="3"/>
                        <a:pt x="13" y="2"/>
                        <a:pt x="12" y="3"/>
                      </a:cubicBezTo>
                      <a:cubicBezTo>
                        <a:pt x="11" y="3"/>
                        <a:pt x="10" y="3"/>
                        <a:pt x="9" y="4"/>
                      </a:cubicBezTo>
                      <a:cubicBezTo>
                        <a:pt x="7" y="3"/>
                        <a:pt x="7" y="3"/>
                        <a:pt x="7" y="3"/>
                      </a:cubicBezTo>
                      <a:cubicBezTo>
                        <a:pt x="9" y="1"/>
                        <a:pt x="10" y="1"/>
                        <a:pt x="11" y="1"/>
                      </a:cubicBezTo>
                      <a:cubicBezTo>
                        <a:pt x="13" y="0"/>
                        <a:pt x="14" y="1"/>
                        <a:pt x="15" y="2"/>
                      </a:cubicBezTo>
                      <a:cubicBezTo>
                        <a:pt x="17" y="3"/>
                        <a:pt x="18" y="4"/>
                        <a:pt x="18" y="5"/>
                      </a:cubicBezTo>
                      <a:cubicBezTo>
                        <a:pt x="18" y="7"/>
                        <a:pt x="18" y="8"/>
                        <a:pt x="17" y="9"/>
                      </a:cubicBezTo>
                      <a:cubicBezTo>
                        <a:pt x="17" y="10"/>
                        <a:pt x="16" y="10"/>
                        <a:pt x="16" y="11"/>
                      </a:cubicBezTo>
                      <a:cubicBezTo>
                        <a:pt x="15" y="11"/>
                        <a:pt x="14" y="12"/>
                        <a:pt x="13" y="12"/>
                      </a:cubicBezTo>
                      <a:cubicBezTo>
                        <a:pt x="12" y="12"/>
                        <a:pt x="11" y="12"/>
                        <a:pt x="8" y="13"/>
                      </a:cubicBezTo>
                      <a:cubicBezTo>
                        <a:pt x="7" y="13"/>
                        <a:pt x="6" y="13"/>
                        <a:pt x="5" y="13"/>
                      </a:cubicBezTo>
                      <a:cubicBezTo>
                        <a:pt x="4" y="13"/>
                        <a:pt x="4" y="13"/>
                        <a:pt x="4" y="13"/>
                      </a:cubicBezTo>
                      <a:lnTo>
                        <a:pt x="11" y="1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8" name="Google Shape;628;p12"/>
                <p:cNvSpPr/>
                <p:nvPr/>
              </p:nvSpPr>
              <p:spPr>
                <a:xfrm>
                  <a:off x="457" y="1429"/>
                  <a:ext cx="4" cy="4"/>
                </a:xfrm>
                <a:custGeom>
                  <a:avLst/>
                  <a:gdLst/>
                  <a:ahLst/>
                  <a:cxnLst/>
                  <a:rect l="l" t="t" r="r" b="b"/>
                  <a:pathLst>
                    <a:path w="16" h="18" extrusionOk="0">
                      <a:moveTo>
                        <a:pt x="15" y="8"/>
                      </a:moveTo>
                      <a:cubicBezTo>
                        <a:pt x="13" y="7"/>
                        <a:pt x="13" y="7"/>
                        <a:pt x="13" y="7"/>
                      </a:cubicBezTo>
                      <a:cubicBezTo>
                        <a:pt x="14" y="6"/>
                        <a:pt x="14" y="6"/>
                        <a:pt x="14" y="5"/>
                      </a:cubicBezTo>
                      <a:cubicBezTo>
                        <a:pt x="13" y="4"/>
                        <a:pt x="13" y="3"/>
                        <a:pt x="12" y="3"/>
                      </a:cubicBezTo>
                      <a:cubicBezTo>
                        <a:pt x="12" y="3"/>
                        <a:pt x="11" y="2"/>
                        <a:pt x="10" y="2"/>
                      </a:cubicBezTo>
                      <a:cubicBezTo>
                        <a:pt x="10" y="2"/>
                        <a:pt x="9" y="3"/>
                        <a:pt x="8" y="3"/>
                      </a:cubicBezTo>
                      <a:cubicBezTo>
                        <a:pt x="7" y="4"/>
                        <a:pt x="6" y="5"/>
                        <a:pt x="5" y="6"/>
                      </a:cubicBezTo>
                      <a:cubicBezTo>
                        <a:pt x="6" y="6"/>
                        <a:pt x="7" y="6"/>
                        <a:pt x="7" y="6"/>
                      </a:cubicBezTo>
                      <a:cubicBezTo>
                        <a:pt x="8" y="6"/>
                        <a:pt x="9" y="6"/>
                        <a:pt x="10" y="7"/>
                      </a:cubicBezTo>
                      <a:cubicBezTo>
                        <a:pt x="11" y="8"/>
                        <a:pt x="12" y="9"/>
                        <a:pt x="12" y="10"/>
                      </a:cubicBezTo>
                      <a:cubicBezTo>
                        <a:pt x="12" y="12"/>
                        <a:pt x="12" y="13"/>
                        <a:pt x="11" y="15"/>
                      </a:cubicBezTo>
                      <a:cubicBezTo>
                        <a:pt x="10" y="16"/>
                        <a:pt x="10" y="17"/>
                        <a:pt x="9" y="17"/>
                      </a:cubicBezTo>
                      <a:cubicBezTo>
                        <a:pt x="8" y="18"/>
                        <a:pt x="7" y="18"/>
                        <a:pt x="6" y="18"/>
                      </a:cubicBezTo>
                      <a:cubicBezTo>
                        <a:pt x="5" y="18"/>
                        <a:pt x="4" y="18"/>
                        <a:pt x="3" y="17"/>
                      </a:cubicBezTo>
                      <a:cubicBezTo>
                        <a:pt x="1" y="16"/>
                        <a:pt x="0" y="14"/>
                        <a:pt x="0" y="13"/>
                      </a:cubicBezTo>
                      <a:cubicBezTo>
                        <a:pt x="0" y="11"/>
                        <a:pt x="1" y="9"/>
                        <a:pt x="2" y="6"/>
                      </a:cubicBezTo>
                      <a:cubicBezTo>
                        <a:pt x="4" y="3"/>
                        <a:pt x="6" y="1"/>
                        <a:pt x="8" y="1"/>
                      </a:cubicBezTo>
                      <a:cubicBezTo>
                        <a:pt x="10" y="0"/>
                        <a:pt x="12" y="0"/>
                        <a:pt x="13" y="1"/>
                      </a:cubicBezTo>
                      <a:cubicBezTo>
                        <a:pt x="15" y="2"/>
                        <a:pt x="15" y="3"/>
                        <a:pt x="16" y="4"/>
                      </a:cubicBezTo>
                      <a:cubicBezTo>
                        <a:pt x="16" y="6"/>
                        <a:pt x="16" y="7"/>
                        <a:pt x="15" y="8"/>
                      </a:cubicBezTo>
                      <a:close/>
                      <a:moveTo>
                        <a:pt x="3" y="10"/>
                      </a:moveTo>
                      <a:cubicBezTo>
                        <a:pt x="3" y="10"/>
                        <a:pt x="2" y="11"/>
                        <a:pt x="2" y="12"/>
                      </a:cubicBezTo>
                      <a:cubicBezTo>
                        <a:pt x="2" y="12"/>
                        <a:pt x="2" y="13"/>
                        <a:pt x="2" y="14"/>
                      </a:cubicBezTo>
                      <a:cubicBezTo>
                        <a:pt x="3" y="14"/>
                        <a:pt x="3" y="15"/>
                        <a:pt x="4" y="15"/>
                      </a:cubicBezTo>
                      <a:cubicBezTo>
                        <a:pt x="5" y="16"/>
                        <a:pt x="5" y="16"/>
                        <a:pt x="6" y="16"/>
                      </a:cubicBezTo>
                      <a:cubicBezTo>
                        <a:pt x="7" y="16"/>
                        <a:pt x="8" y="15"/>
                        <a:pt x="9" y="14"/>
                      </a:cubicBezTo>
                      <a:cubicBezTo>
                        <a:pt x="10" y="13"/>
                        <a:pt x="10" y="12"/>
                        <a:pt x="10" y="11"/>
                      </a:cubicBezTo>
                      <a:cubicBezTo>
                        <a:pt x="10" y="10"/>
                        <a:pt x="9" y="9"/>
                        <a:pt x="8" y="8"/>
                      </a:cubicBezTo>
                      <a:cubicBezTo>
                        <a:pt x="8" y="8"/>
                        <a:pt x="7" y="8"/>
                        <a:pt x="6" y="8"/>
                      </a:cubicBezTo>
                      <a:cubicBezTo>
                        <a:pt x="5" y="8"/>
                        <a:pt x="4" y="9"/>
                        <a:pt x="3"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9" name="Google Shape;629;p12"/>
                <p:cNvSpPr/>
                <p:nvPr/>
              </p:nvSpPr>
              <p:spPr>
                <a:xfrm>
                  <a:off x="450" y="1438"/>
                  <a:ext cx="3" cy="4"/>
                </a:xfrm>
                <a:custGeom>
                  <a:avLst/>
                  <a:gdLst/>
                  <a:ahLst/>
                  <a:cxnLst/>
                  <a:rect l="l" t="t" r="r" b="b"/>
                  <a:pathLst>
                    <a:path w="12" h="17" extrusionOk="0">
                      <a:moveTo>
                        <a:pt x="2" y="17"/>
                      </a:moveTo>
                      <a:cubicBezTo>
                        <a:pt x="0" y="15"/>
                        <a:pt x="0" y="15"/>
                        <a:pt x="0" y="15"/>
                      </a:cubicBezTo>
                      <a:cubicBezTo>
                        <a:pt x="8" y="3"/>
                        <a:pt x="8" y="3"/>
                        <a:pt x="8" y="3"/>
                      </a:cubicBezTo>
                      <a:cubicBezTo>
                        <a:pt x="8" y="3"/>
                        <a:pt x="7" y="3"/>
                        <a:pt x="6" y="3"/>
                      </a:cubicBezTo>
                      <a:cubicBezTo>
                        <a:pt x="5" y="3"/>
                        <a:pt x="4" y="3"/>
                        <a:pt x="3" y="3"/>
                      </a:cubicBezTo>
                      <a:cubicBezTo>
                        <a:pt x="4" y="1"/>
                        <a:pt x="4" y="1"/>
                        <a:pt x="4" y="1"/>
                      </a:cubicBezTo>
                      <a:cubicBezTo>
                        <a:pt x="6" y="1"/>
                        <a:pt x="7" y="1"/>
                        <a:pt x="8" y="1"/>
                      </a:cubicBezTo>
                      <a:cubicBezTo>
                        <a:pt x="9" y="1"/>
                        <a:pt x="10" y="1"/>
                        <a:pt x="11" y="0"/>
                      </a:cubicBezTo>
                      <a:cubicBezTo>
                        <a:pt x="12" y="1"/>
                        <a:pt x="12" y="1"/>
                        <a:pt x="12" y="1"/>
                      </a:cubicBezTo>
                      <a:lnTo>
                        <a:pt x="2" y="1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0" name="Google Shape;630;p12"/>
                <p:cNvSpPr/>
                <p:nvPr/>
              </p:nvSpPr>
              <p:spPr>
                <a:xfrm>
                  <a:off x="452" y="1439"/>
                  <a:ext cx="4" cy="5"/>
                </a:xfrm>
                <a:custGeom>
                  <a:avLst/>
                  <a:gdLst/>
                  <a:ahLst/>
                  <a:cxnLst/>
                  <a:rect l="l" t="t" r="r" b="b"/>
                  <a:pathLst>
                    <a:path w="18" h="19" extrusionOk="0">
                      <a:moveTo>
                        <a:pt x="1" y="10"/>
                      </a:moveTo>
                      <a:cubicBezTo>
                        <a:pt x="3" y="11"/>
                        <a:pt x="3" y="11"/>
                        <a:pt x="3" y="11"/>
                      </a:cubicBezTo>
                      <a:cubicBezTo>
                        <a:pt x="2" y="12"/>
                        <a:pt x="2" y="13"/>
                        <a:pt x="2" y="14"/>
                      </a:cubicBezTo>
                      <a:cubicBezTo>
                        <a:pt x="2" y="15"/>
                        <a:pt x="3" y="15"/>
                        <a:pt x="4" y="16"/>
                      </a:cubicBezTo>
                      <a:cubicBezTo>
                        <a:pt x="5" y="16"/>
                        <a:pt x="6" y="17"/>
                        <a:pt x="7" y="16"/>
                      </a:cubicBezTo>
                      <a:cubicBezTo>
                        <a:pt x="8" y="16"/>
                        <a:pt x="9" y="15"/>
                        <a:pt x="9" y="14"/>
                      </a:cubicBezTo>
                      <a:cubicBezTo>
                        <a:pt x="10" y="13"/>
                        <a:pt x="10" y="12"/>
                        <a:pt x="10" y="11"/>
                      </a:cubicBezTo>
                      <a:cubicBezTo>
                        <a:pt x="10" y="10"/>
                        <a:pt x="9" y="9"/>
                        <a:pt x="8" y="9"/>
                      </a:cubicBezTo>
                      <a:cubicBezTo>
                        <a:pt x="8" y="8"/>
                        <a:pt x="7" y="8"/>
                        <a:pt x="7" y="8"/>
                      </a:cubicBezTo>
                      <a:cubicBezTo>
                        <a:pt x="6" y="8"/>
                        <a:pt x="5" y="8"/>
                        <a:pt x="5" y="8"/>
                      </a:cubicBezTo>
                      <a:cubicBezTo>
                        <a:pt x="3" y="7"/>
                        <a:pt x="3" y="7"/>
                        <a:pt x="3" y="7"/>
                      </a:cubicBezTo>
                      <a:cubicBezTo>
                        <a:pt x="10" y="0"/>
                        <a:pt x="10" y="0"/>
                        <a:pt x="10" y="0"/>
                      </a:cubicBezTo>
                      <a:cubicBezTo>
                        <a:pt x="18" y="5"/>
                        <a:pt x="18" y="5"/>
                        <a:pt x="18" y="5"/>
                      </a:cubicBezTo>
                      <a:cubicBezTo>
                        <a:pt x="16" y="7"/>
                        <a:pt x="16" y="7"/>
                        <a:pt x="16" y="7"/>
                      </a:cubicBezTo>
                      <a:cubicBezTo>
                        <a:pt x="10" y="3"/>
                        <a:pt x="10" y="3"/>
                        <a:pt x="10" y="3"/>
                      </a:cubicBezTo>
                      <a:cubicBezTo>
                        <a:pt x="7" y="6"/>
                        <a:pt x="7" y="6"/>
                        <a:pt x="7" y="6"/>
                      </a:cubicBezTo>
                      <a:cubicBezTo>
                        <a:pt x="8" y="6"/>
                        <a:pt x="9" y="7"/>
                        <a:pt x="10" y="7"/>
                      </a:cubicBezTo>
                      <a:cubicBezTo>
                        <a:pt x="11" y="8"/>
                        <a:pt x="12" y="9"/>
                        <a:pt x="13" y="11"/>
                      </a:cubicBezTo>
                      <a:cubicBezTo>
                        <a:pt x="13" y="13"/>
                        <a:pt x="12" y="14"/>
                        <a:pt x="12" y="15"/>
                      </a:cubicBezTo>
                      <a:cubicBezTo>
                        <a:pt x="11" y="17"/>
                        <a:pt x="9" y="18"/>
                        <a:pt x="8" y="18"/>
                      </a:cubicBezTo>
                      <a:cubicBezTo>
                        <a:pt x="6" y="19"/>
                        <a:pt x="4" y="19"/>
                        <a:pt x="3" y="17"/>
                      </a:cubicBezTo>
                      <a:cubicBezTo>
                        <a:pt x="1" y="16"/>
                        <a:pt x="0" y="15"/>
                        <a:pt x="0" y="14"/>
                      </a:cubicBezTo>
                      <a:cubicBezTo>
                        <a:pt x="0" y="13"/>
                        <a:pt x="0" y="11"/>
                        <a:pt x="1"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1" name="Google Shape;631;p12"/>
                <p:cNvSpPr/>
                <p:nvPr/>
              </p:nvSpPr>
              <p:spPr>
                <a:xfrm>
                  <a:off x="442" y="1448"/>
                  <a:ext cx="4" cy="4"/>
                </a:xfrm>
                <a:custGeom>
                  <a:avLst/>
                  <a:gdLst/>
                  <a:ahLst/>
                  <a:cxnLst/>
                  <a:rect l="l" t="t" r="r" b="b"/>
                  <a:pathLst>
                    <a:path w="19" h="20" extrusionOk="0">
                      <a:moveTo>
                        <a:pt x="12" y="18"/>
                      </a:moveTo>
                      <a:cubicBezTo>
                        <a:pt x="11" y="20"/>
                        <a:pt x="11" y="20"/>
                        <a:pt x="11" y="20"/>
                      </a:cubicBezTo>
                      <a:cubicBezTo>
                        <a:pt x="0" y="13"/>
                        <a:pt x="0" y="13"/>
                        <a:pt x="0" y="13"/>
                      </a:cubicBezTo>
                      <a:cubicBezTo>
                        <a:pt x="1" y="13"/>
                        <a:pt x="1" y="12"/>
                        <a:pt x="2" y="12"/>
                      </a:cubicBezTo>
                      <a:cubicBezTo>
                        <a:pt x="2" y="12"/>
                        <a:pt x="3" y="11"/>
                        <a:pt x="4" y="11"/>
                      </a:cubicBezTo>
                      <a:cubicBezTo>
                        <a:pt x="5" y="11"/>
                        <a:pt x="7" y="10"/>
                        <a:pt x="8" y="10"/>
                      </a:cubicBezTo>
                      <a:cubicBezTo>
                        <a:pt x="11" y="10"/>
                        <a:pt x="13" y="10"/>
                        <a:pt x="14" y="9"/>
                      </a:cubicBezTo>
                      <a:cubicBezTo>
                        <a:pt x="15" y="9"/>
                        <a:pt x="16" y="8"/>
                        <a:pt x="16" y="8"/>
                      </a:cubicBezTo>
                      <a:cubicBezTo>
                        <a:pt x="17" y="7"/>
                        <a:pt x="17" y="6"/>
                        <a:pt x="17" y="5"/>
                      </a:cubicBezTo>
                      <a:cubicBezTo>
                        <a:pt x="16" y="4"/>
                        <a:pt x="16" y="4"/>
                        <a:pt x="15" y="3"/>
                      </a:cubicBezTo>
                      <a:cubicBezTo>
                        <a:pt x="14" y="3"/>
                        <a:pt x="13" y="2"/>
                        <a:pt x="12" y="2"/>
                      </a:cubicBezTo>
                      <a:cubicBezTo>
                        <a:pt x="11" y="3"/>
                        <a:pt x="11" y="3"/>
                        <a:pt x="10" y="4"/>
                      </a:cubicBezTo>
                      <a:cubicBezTo>
                        <a:pt x="8" y="3"/>
                        <a:pt x="8" y="3"/>
                        <a:pt x="8" y="3"/>
                      </a:cubicBezTo>
                      <a:cubicBezTo>
                        <a:pt x="9" y="1"/>
                        <a:pt x="11" y="1"/>
                        <a:pt x="12" y="0"/>
                      </a:cubicBezTo>
                      <a:cubicBezTo>
                        <a:pt x="13" y="0"/>
                        <a:pt x="15" y="1"/>
                        <a:pt x="16" y="2"/>
                      </a:cubicBezTo>
                      <a:cubicBezTo>
                        <a:pt x="18" y="3"/>
                        <a:pt x="19" y="4"/>
                        <a:pt x="19" y="5"/>
                      </a:cubicBezTo>
                      <a:cubicBezTo>
                        <a:pt x="19" y="7"/>
                        <a:pt x="19" y="8"/>
                        <a:pt x="18" y="9"/>
                      </a:cubicBezTo>
                      <a:cubicBezTo>
                        <a:pt x="18" y="10"/>
                        <a:pt x="17" y="10"/>
                        <a:pt x="16" y="11"/>
                      </a:cubicBezTo>
                      <a:cubicBezTo>
                        <a:pt x="16" y="11"/>
                        <a:pt x="15" y="11"/>
                        <a:pt x="14" y="12"/>
                      </a:cubicBezTo>
                      <a:cubicBezTo>
                        <a:pt x="13" y="12"/>
                        <a:pt x="11" y="12"/>
                        <a:pt x="9" y="12"/>
                      </a:cubicBezTo>
                      <a:cubicBezTo>
                        <a:pt x="7" y="13"/>
                        <a:pt x="6" y="13"/>
                        <a:pt x="6" y="13"/>
                      </a:cubicBezTo>
                      <a:cubicBezTo>
                        <a:pt x="5" y="13"/>
                        <a:pt x="5" y="13"/>
                        <a:pt x="4" y="13"/>
                      </a:cubicBezTo>
                      <a:lnTo>
                        <a:pt x="12"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2" name="Google Shape;632;p12"/>
                <p:cNvSpPr/>
                <p:nvPr/>
              </p:nvSpPr>
              <p:spPr>
                <a:xfrm>
                  <a:off x="445" y="1450"/>
                  <a:ext cx="4" cy="4"/>
                </a:xfrm>
                <a:custGeom>
                  <a:avLst/>
                  <a:gdLst/>
                  <a:ahLst/>
                  <a:cxnLst/>
                  <a:rect l="l" t="t" r="r" b="b"/>
                  <a:pathLst>
                    <a:path w="4" h="4" extrusionOk="0">
                      <a:moveTo>
                        <a:pt x="1" y="4"/>
                      </a:moveTo>
                      <a:lnTo>
                        <a:pt x="2" y="3"/>
                      </a:lnTo>
                      <a:lnTo>
                        <a:pt x="0" y="2"/>
                      </a:lnTo>
                      <a:lnTo>
                        <a:pt x="1" y="2"/>
                      </a:lnTo>
                      <a:lnTo>
                        <a:pt x="4" y="0"/>
                      </a:lnTo>
                      <a:lnTo>
                        <a:pt x="4" y="1"/>
                      </a:lnTo>
                      <a:lnTo>
                        <a:pt x="3" y="3"/>
                      </a:lnTo>
                      <a:lnTo>
                        <a:pt x="3" y="3"/>
                      </a:lnTo>
                      <a:lnTo>
                        <a:pt x="3" y="4"/>
                      </a:lnTo>
                      <a:lnTo>
                        <a:pt x="2" y="3"/>
                      </a:lnTo>
                      <a:lnTo>
                        <a:pt x="2" y="4"/>
                      </a:lnTo>
                      <a:lnTo>
                        <a:pt x="1" y="4"/>
                      </a:lnTo>
                      <a:close/>
                      <a:moveTo>
                        <a:pt x="2" y="2"/>
                      </a:moveTo>
                      <a:lnTo>
                        <a:pt x="3" y="1"/>
                      </a:lnTo>
                      <a:lnTo>
                        <a:pt x="1" y="2"/>
                      </a:lnTo>
                      <a:lnTo>
                        <a:pt x="2" y="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3" name="Google Shape;633;p12"/>
                <p:cNvSpPr/>
                <p:nvPr/>
              </p:nvSpPr>
              <p:spPr>
                <a:xfrm>
                  <a:off x="452" y="1454"/>
                  <a:ext cx="4" cy="5"/>
                </a:xfrm>
                <a:custGeom>
                  <a:avLst/>
                  <a:gdLst/>
                  <a:ahLst/>
                  <a:cxnLst/>
                  <a:rect l="l" t="t" r="r" b="b"/>
                  <a:pathLst>
                    <a:path w="18" h="20" extrusionOk="0">
                      <a:moveTo>
                        <a:pt x="11" y="18"/>
                      </a:moveTo>
                      <a:cubicBezTo>
                        <a:pt x="10" y="20"/>
                        <a:pt x="10" y="20"/>
                        <a:pt x="10" y="20"/>
                      </a:cubicBezTo>
                      <a:cubicBezTo>
                        <a:pt x="0" y="13"/>
                        <a:pt x="0" y="13"/>
                        <a:pt x="0" y="13"/>
                      </a:cubicBezTo>
                      <a:cubicBezTo>
                        <a:pt x="0" y="12"/>
                        <a:pt x="0" y="12"/>
                        <a:pt x="1" y="12"/>
                      </a:cubicBezTo>
                      <a:cubicBezTo>
                        <a:pt x="2" y="11"/>
                        <a:pt x="2" y="11"/>
                        <a:pt x="3" y="10"/>
                      </a:cubicBezTo>
                      <a:cubicBezTo>
                        <a:pt x="4" y="10"/>
                        <a:pt x="6" y="10"/>
                        <a:pt x="7" y="10"/>
                      </a:cubicBezTo>
                      <a:cubicBezTo>
                        <a:pt x="10" y="9"/>
                        <a:pt x="12" y="9"/>
                        <a:pt x="13" y="9"/>
                      </a:cubicBezTo>
                      <a:cubicBezTo>
                        <a:pt x="14" y="8"/>
                        <a:pt x="15" y="8"/>
                        <a:pt x="15" y="7"/>
                      </a:cubicBezTo>
                      <a:cubicBezTo>
                        <a:pt x="16" y="6"/>
                        <a:pt x="16" y="6"/>
                        <a:pt x="16" y="5"/>
                      </a:cubicBezTo>
                      <a:cubicBezTo>
                        <a:pt x="16" y="4"/>
                        <a:pt x="15" y="3"/>
                        <a:pt x="14" y="2"/>
                      </a:cubicBezTo>
                      <a:cubicBezTo>
                        <a:pt x="13" y="2"/>
                        <a:pt x="13" y="2"/>
                        <a:pt x="12" y="2"/>
                      </a:cubicBezTo>
                      <a:cubicBezTo>
                        <a:pt x="11" y="2"/>
                        <a:pt x="10" y="3"/>
                        <a:pt x="9" y="4"/>
                      </a:cubicBezTo>
                      <a:cubicBezTo>
                        <a:pt x="8" y="2"/>
                        <a:pt x="8" y="2"/>
                        <a:pt x="8" y="2"/>
                      </a:cubicBezTo>
                      <a:cubicBezTo>
                        <a:pt x="9" y="1"/>
                        <a:pt x="10" y="0"/>
                        <a:pt x="11" y="0"/>
                      </a:cubicBezTo>
                      <a:cubicBezTo>
                        <a:pt x="13" y="0"/>
                        <a:pt x="14" y="0"/>
                        <a:pt x="15" y="1"/>
                      </a:cubicBezTo>
                      <a:cubicBezTo>
                        <a:pt x="17" y="2"/>
                        <a:pt x="18" y="3"/>
                        <a:pt x="18" y="5"/>
                      </a:cubicBezTo>
                      <a:cubicBezTo>
                        <a:pt x="18" y="6"/>
                        <a:pt x="18" y="7"/>
                        <a:pt x="17" y="8"/>
                      </a:cubicBezTo>
                      <a:cubicBezTo>
                        <a:pt x="17" y="9"/>
                        <a:pt x="16" y="10"/>
                        <a:pt x="16" y="10"/>
                      </a:cubicBezTo>
                      <a:cubicBezTo>
                        <a:pt x="15" y="10"/>
                        <a:pt x="14" y="11"/>
                        <a:pt x="13" y="11"/>
                      </a:cubicBezTo>
                      <a:cubicBezTo>
                        <a:pt x="12" y="11"/>
                        <a:pt x="11" y="12"/>
                        <a:pt x="9" y="12"/>
                      </a:cubicBezTo>
                      <a:cubicBezTo>
                        <a:pt x="7" y="12"/>
                        <a:pt x="6" y="12"/>
                        <a:pt x="5" y="12"/>
                      </a:cubicBezTo>
                      <a:cubicBezTo>
                        <a:pt x="5" y="12"/>
                        <a:pt x="4" y="12"/>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4" name="Google Shape;634;p12"/>
                <p:cNvSpPr/>
                <p:nvPr/>
              </p:nvSpPr>
              <p:spPr>
                <a:xfrm>
                  <a:off x="455" y="1456"/>
                  <a:ext cx="4" cy="4"/>
                </a:xfrm>
                <a:custGeom>
                  <a:avLst/>
                  <a:gdLst/>
                  <a:ahLst/>
                  <a:cxnLst/>
                  <a:rect l="l" t="t" r="r" b="b"/>
                  <a:pathLst>
                    <a:path w="18" h="19" extrusionOk="0">
                      <a:moveTo>
                        <a:pt x="1" y="10"/>
                      </a:moveTo>
                      <a:cubicBezTo>
                        <a:pt x="3" y="11"/>
                        <a:pt x="3" y="11"/>
                        <a:pt x="3" y="11"/>
                      </a:cubicBezTo>
                      <a:cubicBezTo>
                        <a:pt x="2" y="12"/>
                        <a:pt x="2" y="13"/>
                        <a:pt x="2" y="14"/>
                      </a:cubicBezTo>
                      <a:cubicBezTo>
                        <a:pt x="2" y="15"/>
                        <a:pt x="3" y="15"/>
                        <a:pt x="4" y="16"/>
                      </a:cubicBezTo>
                      <a:cubicBezTo>
                        <a:pt x="5" y="17"/>
                        <a:pt x="6" y="17"/>
                        <a:pt x="7" y="17"/>
                      </a:cubicBezTo>
                      <a:cubicBezTo>
                        <a:pt x="8" y="16"/>
                        <a:pt x="9" y="16"/>
                        <a:pt x="9" y="14"/>
                      </a:cubicBezTo>
                      <a:cubicBezTo>
                        <a:pt x="10" y="13"/>
                        <a:pt x="10" y="12"/>
                        <a:pt x="10" y="11"/>
                      </a:cubicBezTo>
                      <a:cubicBezTo>
                        <a:pt x="10" y="10"/>
                        <a:pt x="9" y="9"/>
                        <a:pt x="8" y="9"/>
                      </a:cubicBezTo>
                      <a:cubicBezTo>
                        <a:pt x="8" y="8"/>
                        <a:pt x="7" y="8"/>
                        <a:pt x="7" y="8"/>
                      </a:cubicBezTo>
                      <a:cubicBezTo>
                        <a:pt x="6" y="8"/>
                        <a:pt x="5" y="8"/>
                        <a:pt x="5" y="8"/>
                      </a:cubicBezTo>
                      <a:cubicBezTo>
                        <a:pt x="3" y="7"/>
                        <a:pt x="3" y="7"/>
                        <a:pt x="3" y="7"/>
                      </a:cubicBezTo>
                      <a:cubicBezTo>
                        <a:pt x="10" y="0"/>
                        <a:pt x="10" y="0"/>
                        <a:pt x="10" y="0"/>
                      </a:cubicBezTo>
                      <a:cubicBezTo>
                        <a:pt x="18" y="5"/>
                        <a:pt x="18" y="5"/>
                        <a:pt x="18" y="5"/>
                      </a:cubicBezTo>
                      <a:cubicBezTo>
                        <a:pt x="16" y="7"/>
                        <a:pt x="16" y="7"/>
                        <a:pt x="16" y="7"/>
                      </a:cubicBezTo>
                      <a:cubicBezTo>
                        <a:pt x="10" y="3"/>
                        <a:pt x="10" y="3"/>
                        <a:pt x="10" y="3"/>
                      </a:cubicBezTo>
                      <a:cubicBezTo>
                        <a:pt x="7" y="6"/>
                        <a:pt x="7" y="6"/>
                        <a:pt x="7" y="6"/>
                      </a:cubicBezTo>
                      <a:cubicBezTo>
                        <a:pt x="8" y="6"/>
                        <a:pt x="9" y="7"/>
                        <a:pt x="10" y="7"/>
                      </a:cubicBezTo>
                      <a:cubicBezTo>
                        <a:pt x="11" y="8"/>
                        <a:pt x="12" y="10"/>
                        <a:pt x="13" y="11"/>
                      </a:cubicBezTo>
                      <a:cubicBezTo>
                        <a:pt x="13" y="13"/>
                        <a:pt x="12" y="14"/>
                        <a:pt x="12" y="16"/>
                      </a:cubicBezTo>
                      <a:cubicBezTo>
                        <a:pt x="11" y="17"/>
                        <a:pt x="9" y="18"/>
                        <a:pt x="8" y="18"/>
                      </a:cubicBezTo>
                      <a:cubicBezTo>
                        <a:pt x="6" y="19"/>
                        <a:pt x="4" y="19"/>
                        <a:pt x="3" y="18"/>
                      </a:cubicBezTo>
                      <a:cubicBezTo>
                        <a:pt x="1" y="17"/>
                        <a:pt x="0" y="15"/>
                        <a:pt x="0" y="14"/>
                      </a:cubicBezTo>
                      <a:cubicBezTo>
                        <a:pt x="0" y="13"/>
                        <a:pt x="0" y="11"/>
                        <a:pt x="1"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5" name="Google Shape;635;p12"/>
                <p:cNvSpPr/>
                <p:nvPr/>
              </p:nvSpPr>
              <p:spPr>
                <a:xfrm>
                  <a:off x="461" y="1461"/>
                  <a:ext cx="5" cy="5"/>
                </a:xfrm>
                <a:custGeom>
                  <a:avLst/>
                  <a:gdLst/>
                  <a:ahLst/>
                  <a:cxnLst/>
                  <a:rect l="l" t="t" r="r" b="b"/>
                  <a:pathLst>
                    <a:path w="18" h="20" extrusionOk="0">
                      <a:moveTo>
                        <a:pt x="11" y="18"/>
                      </a:moveTo>
                      <a:cubicBezTo>
                        <a:pt x="10" y="20"/>
                        <a:pt x="10" y="20"/>
                        <a:pt x="10" y="20"/>
                      </a:cubicBezTo>
                      <a:cubicBezTo>
                        <a:pt x="0" y="13"/>
                        <a:pt x="0" y="13"/>
                        <a:pt x="0" y="13"/>
                      </a:cubicBezTo>
                      <a:cubicBezTo>
                        <a:pt x="0" y="13"/>
                        <a:pt x="0" y="12"/>
                        <a:pt x="1" y="12"/>
                      </a:cubicBezTo>
                      <a:cubicBezTo>
                        <a:pt x="2" y="12"/>
                        <a:pt x="2" y="11"/>
                        <a:pt x="3" y="11"/>
                      </a:cubicBezTo>
                      <a:cubicBezTo>
                        <a:pt x="4" y="11"/>
                        <a:pt x="6" y="10"/>
                        <a:pt x="7" y="10"/>
                      </a:cubicBezTo>
                      <a:cubicBezTo>
                        <a:pt x="10" y="10"/>
                        <a:pt x="12" y="10"/>
                        <a:pt x="13" y="9"/>
                      </a:cubicBezTo>
                      <a:cubicBezTo>
                        <a:pt x="14" y="9"/>
                        <a:pt x="15" y="8"/>
                        <a:pt x="15" y="8"/>
                      </a:cubicBezTo>
                      <a:cubicBezTo>
                        <a:pt x="16" y="7"/>
                        <a:pt x="16" y="6"/>
                        <a:pt x="16" y="5"/>
                      </a:cubicBezTo>
                      <a:cubicBezTo>
                        <a:pt x="16" y="4"/>
                        <a:pt x="15" y="4"/>
                        <a:pt x="14" y="3"/>
                      </a:cubicBezTo>
                      <a:cubicBezTo>
                        <a:pt x="13" y="2"/>
                        <a:pt x="13" y="2"/>
                        <a:pt x="12" y="2"/>
                      </a:cubicBezTo>
                      <a:cubicBezTo>
                        <a:pt x="11" y="2"/>
                        <a:pt x="10" y="3"/>
                        <a:pt x="9" y="4"/>
                      </a:cubicBezTo>
                      <a:cubicBezTo>
                        <a:pt x="7" y="2"/>
                        <a:pt x="7" y="2"/>
                        <a:pt x="7" y="2"/>
                      </a:cubicBezTo>
                      <a:cubicBezTo>
                        <a:pt x="9" y="1"/>
                        <a:pt x="10" y="0"/>
                        <a:pt x="11" y="0"/>
                      </a:cubicBezTo>
                      <a:cubicBezTo>
                        <a:pt x="13" y="0"/>
                        <a:pt x="14" y="0"/>
                        <a:pt x="15" y="1"/>
                      </a:cubicBezTo>
                      <a:cubicBezTo>
                        <a:pt x="17" y="2"/>
                        <a:pt x="18" y="4"/>
                        <a:pt x="18" y="5"/>
                      </a:cubicBezTo>
                      <a:cubicBezTo>
                        <a:pt x="18" y="6"/>
                        <a:pt x="18" y="8"/>
                        <a:pt x="17" y="9"/>
                      </a:cubicBezTo>
                      <a:cubicBezTo>
                        <a:pt x="17" y="10"/>
                        <a:pt x="16" y="10"/>
                        <a:pt x="16" y="10"/>
                      </a:cubicBezTo>
                      <a:cubicBezTo>
                        <a:pt x="15" y="11"/>
                        <a:pt x="14" y="11"/>
                        <a:pt x="13" y="11"/>
                      </a:cubicBezTo>
                      <a:cubicBezTo>
                        <a:pt x="12" y="12"/>
                        <a:pt x="11" y="12"/>
                        <a:pt x="8" y="12"/>
                      </a:cubicBezTo>
                      <a:cubicBezTo>
                        <a:pt x="7" y="12"/>
                        <a:pt x="6" y="13"/>
                        <a:pt x="5" y="13"/>
                      </a:cubicBezTo>
                      <a:cubicBezTo>
                        <a:pt x="4" y="13"/>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6" name="Google Shape;636;p12"/>
                <p:cNvSpPr/>
                <p:nvPr/>
              </p:nvSpPr>
              <p:spPr>
                <a:xfrm>
                  <a:off x="465" y="1463"/>
                  <a:ext cx="3" cy="4"/>
                </a:xfrm>
                <a:custGeom>
                  <a:avLst/>
                  <a:gdLst/>
                  <a:ahLst/>
                  <a:cxnLst/>
                  <a:rect l="l" t="t" r="r" b="b"/>
                  <a:pathLst>
                    <a:path w="16" h="18" extrusionOk="0">
                      <a:moveTo>
                        <a:pt x="15" y="8"/>
                      </a:moveTo>
                      <a:cubicBezTo>
                        <a:pt x="13" y="7"/>
                        <a:pt x="13" y="7"/>
                        <a:pt x="13" y="7"/>
                      </a:cubicBezTo>
                      <a:cubicBezTo>
                        <a:pt x="14" y="6"/>
                        <a:pt x="14" y="6"/>
                        <a:pt x="14" y="5"/>
                      </a:cubicBezTo>
                      <a:cubicBezTo>
                        <a:pt x="14" y="4"/>
                        <a:pt x="13" y="4"/>
                        <a:pt x="12" y="3"/>
                      </a:cubicBezTo>
                      <a:cubicBezTo>
                        <a:pt x="12" y="3"/>
                        <a:pt x="11" y="3"/>
                        <a:pt x="11" y="3"/>
                      </a:cubicBezTo>
                      <a:cubicBezTo>
                        <a:pt x="10" y="3"/>
                        <a:pt x="9" y="3"/>
                        <a:pt x="8" y="4"/>
                      </a:cubicBezTo>
                      <a:cubicBezTo>
                        <a:pt x="7" y="4"/>
                        <a:pt x="6" y="5"/>
                        <a:pt x="5" y="7"/>
                      </a:cubicBezTo>
                      <a:cubicBezTo>
                        <a:pt x="6" y="6"/>
                        <a:pt x="7" y="6"/>
                        <a:pt x="8" y="6"/>
                      </a:cubicBezTo>
                      <a:cubicBezTo>
                        <a:pt x="9" y="6"/>
                        <a:pt x="9" y="7"/>
                        <a:pt x="10" y="7"/>
                      </a:cubicBezTo>
                      <a:cubicBezTo>
                        <a:pt x="11" y="8"/>
                        <a:pt x="12" y="9"/>
                        <a:pt x="12" y="11"/>
                      </a:cubicBezTo>
                      <a:cubicBezTo>
                        <a:pt x="13" y="12"/>
                        <a:pt x="12" y="14"/>
                        <a:pt x="11" y="15"/>
                      </a:cubicBezTo>
                      <a:cubicBezTo>
                        <a:pt x="11" y="16"/>
                        <a:pt x="10" y="17"/>
                        <a:pt x="9" y="17"/>
                      </a:cubicBezTo>
                      <a:cubicBezTo>
                        <a:pt x="8" y="18"/>
                        <a:pt x="7" y="18"/>
                        <a:pt x="6" y="18"/>
                      </a:cubicBezTo>
                      <a:cubicBezTo>
                        <a:pt x="5" y="18"/>
                        <a:pt x="4" y="18"/>
                        <a:pt x="3" y="17"/>
                      </a:cubicBezTo>
                      <a:cubicBezTo>
                        <a:pt x="1" y="16"/>
                        <a:pt x="0" y="15"/>
                        <a:pt x="0" y="13"/>
                      </a:cubicBezTo>
                      <a:cubicBezTo>
                        <a:pt x="0" y="11"/>
                        <a:pt x="1" y="9"/>
                        <a:pt x="3" y="6"/>
                      </a:cubicBezTo>
                      <a:cubicBezTo>
                        <a:pt x="5" y="3"/>
                        <a:pt x="7" y="1"/>
                        <a:pt x="9" y="1"/>
                      </a:cubicBezTo>
                      <a:cubicBezTo>
                        <a:pt x="10" y="0"/>
                        <a:pt x="12" y="1"/>
                        <a:pt x="14" y="2"/>
                      </a:cubicBezTo>
                      <a:cubicBezTo>
                        <a:pt x="15" y="3"/>
                        <a:pt x="16" y="4"/>
                        <a:pt x="16" y="5"/>
                      </a:cubicBezTo>
                      <a:cubicBezTo>
                        <a:pt x="16" y="6"/>
                        <a:pt x="16" y="7"/>
                        <a:pt x="15" y="8"/>
                      </a:cubicBezTo>
                      <a:close/>
                      <a:moveTo>
                        <a:pt x="3" y="10"/>
                      </a:moveTo>
                      <a:cubicBezTo>
                        <a:pt x="3" y="10"/>
                        <a:pt x="3" y="11"/>
                        <a:pt x="2" y="12"/>
                      </a:cubicBezTo>
                      <a:cubicBezTo>
                        <a:pt x="2" y="13"/>
                        <a:pt x="2" y="13"/>
                        <a:pt x="3" y="14"/>
                      </a:cubicBezTo>
                      <a:cubicBezTo>
                        <a:pt x="3" y="15"/>
                        <a:pt x="3" y="15"/>
                        <a:pt x="4" y="16"/>
                      </a:cubicBezTo>
                      <a:cubicBezTo>
                        <a:pt x="5" y="16"/>
                        <a:pt x="6" y="16"/>
                        <a:pt x="7" y="16"/>
                      </a:cubicBezTo>
                      <a:cubicBezTo>
                        <a:pt x="8" y="16"/>
                        <a:pt x="8" y="15"/>
                        <a:pt x="9" y="14"/>
                      </a:cubicBezTo>
                      <a:cubicBezTo>
                        <a:pt x="10" y="13"/>
                        <a:pt x="10" y="12"/>
                        <a:pt x="10" y="11"/>
                      </a:cubicBezTo>
                      <a:cubicBezTo>
                        <a:pt x="10" y="10"/>
                        <a:pt x="9" y="9"/>
                        <a:pt x="9" y="9"/>
                      </a:cubicBezTo>
                      <a:cubicBezTo>
                        <a:pt x="8" y="8"/>
                        <a:pt x="7" y="8"/>
                        <a:pt x="6" y="8"/>
                      </a:cubicBezTo>
                      <a:cubicBezTo>
                        <a:pt x="5" y="8"/>
                        <a:pt x="4" y="9"/>
                        <a:pt x="3"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7" name="Google Shape;637;p12"/>
                <p:cNvSpPr/>
                <p:nvPr/>
              </p:nvSpPr>
              <p:spPr>
                <a:xfrm>
                  <a:off x="471" y="1467"/>
                  <a:ext cx="4" cy="5"/>
                </a:xfrm>
                <a:custGeom>
                  <a:avLst/>
                  <a:gdLst/>
                  <a:ahLst/>
                  <a:cxnLst/>
                  <a:rect l="l" t="t" r="r" b="b"/>
                  <a:pathLst>
                    <a:path w="19" h="20" extrusionOk="0">
                      <a:moveTo>
                        <a:pt x="12" y="18"/>
                      </a:moveTo>
                      <a:cubicBezTo>
                        <a:pt x="11" y="20"/>
                        <a:pt x="11" y="20"/>
                        <a:pt x="11" y="20"/>
                      </a:cubicBezTo>
                      <a:cubicBezTo>
                        <a:pt x="0" y="13"/>
                        <a:pt x="0" y="13"/>
                        <a:pt x="0" y="13"/>
                      </a:cubicBezTo>
                      <a:cubicBezTo>
                        <a:pt x="1" y="12"/>
                        <a:pt x="1" y="12"/>
                        <a:pt x="2" y="12"/>
                      </a:cubicBezTo>
                      <a:cubicBezTo>
                        <a:pt x="2" y="11"/>
                        <a:pt x="3" y="11"/>
                        <a:pt x="4" y="10"/>
                      </a:cubicBezTo>
                      <a:cubicBezTo>
                        <a:pt x="5" y="10"/>
                        <a:pt x="7" y="10"/>
                        <a:pt x="8" y="10"/>
                      </a:cubicBezTo>
                      <a:cubicBezTo>
                        <a:pt x="11" y="10"/>
                        <a:pt x="13" y="9"/>
                        <a:pt x="14" y="9"/>
                      </a:cubicBezTo>
                      <a:cubicBezTo>
                        <a:pt x="15" y="8"/>
                        <a:pt x="16" y="8"/>
                        <a:pt x="16" y="7"/>
                      </a:cubicBezTo>
                      <a:cubicBezTo>
                        <a:pt x="17" y="6"/>
                        <a:pt x="17" y="6"/>
                        <a:pt x="17" y="5"/>
                      </a:cubicBezTo>
                      <a:cubicBezTo>
                        <a:pt x="16" y="4"/>
                        <a:pt x="16" y="3"/>
                        <a:pt x="15" y="3"/>
                      </a:cubicBezTo>
                      <a:cubicBezTo>
                        <a:pt x="14" y="2"/>
                        <a:pt x="13" y="2"/>
                        <a:pt x="12" y="2"/>
                      </a:cubicBezTo>
                      <a:cubicBezTo>
                        <a:pt x="11" y="2"/>
                        <a:pt x="11" y="3"/>
                        <a:pt x="10" y="4"/>
                      </a:cubicBezTo>
                      <a:cubicBezTo>
                        <a:pt x="8" y="2"/>
                        <a:pt x="8" y="2"/>
                        <a:pt x="8" y="2"/>
                      </a:cubicBezTo>
                      <a:cubicBezTo>
                        <a:pt x="9" y="1"/>
                        <a:pt x="11" y="0"/>
                        <a:pt x="12" y="0"/>
                      </a:cubicBezTo>
                      <a:cubicBezTo>
                        <a:pt x="13" y="0"/>
                        <a:pt x="15" y="0"/>
                        <a:pt x="16" y="1"/>
                      </a:cubicBezTo>
                      <a:cubicBezTo>
                        <a:pt x="18" y="2"/>
                        <a:pt x="19" y="3"/>
                        <a:pt x="19" y="5"/>
                      </a:cubicBezTo>
                      <a:cubicBezTo>
                        <a:pt x="19" y="6"/>
                        <a:pt x="19" y="7"/>
                        <a:pt x="18" y="9"/>
                      </a:cubicBezTo>
                      <a:cubicBezTo>
                        <a:pt x="18" y="9"/>
                        <a:pt x="17" y="10"/>
                        <a:pt x="16" y="10"/>
                      </a:cubicBezTo>
                      <a:cubicBezTo>
                        <a:pt x="16" y="11"/>
                        <a:pt x="15" y="11"/>
                        <a:pt x="14" y="11"/>
                      </a:cubicBezTo>
                      <a:cubicBezTo>
                        <a:pt x="13" y="11"/>
                        <a:pt x="11" y="12"/>
                        <a:pt x="9" y="12"/>
                      </a:cubicBezTo>
                      <a:cubicBezTo>
                        <a:pt x="7" y="12"/>
                        <a:pt x="6" y="12"/>
                        <a:pt x="6" y="12"/>
                      </a:cubicBezTo>
                      <a:cubicBezTo>
                        <a:pt x="5" y="12"/>
                        <a:pt x="5" y="13"/>
                        <a:pt x="4" y="13"/>
                      </a:cubicBezTo>
                      <a:lnTo>
                        <a:pt x="12"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8" name="Google Shape;638;p12"/>
                <p:cNvSpPr/>
                <p:nvPr/>
              </p:nvSpPr>
              <p:spPr>
                <a:xfrm>
                  <a:off x="474" y="1469"/>
                  <a:ext cx="5" cy="4"/>
                </a:xfrm>
                <a:custGeom>
                  <a:avLst/>
                  <a:gdLst/>
                  <a:ahLst/>
                  <a:cxnLst/>
                  <a:rect l="l" t="t" r="r" b="b"/>
                  <a:pathLst>
                    <a:path w="18" h="18" extrusionOk="0">
                      <a:moveTo>
                        <a:pt x="7" y="2"/>
                      </a:moveTo>
                      <a:cubicBezTo>
                        <a:pt x="8" y="0"/>
                        <a:pt x="8" y="0"/>
                        <a:pt x="8" y="0"/>
                      </a:cubicBezTo>
                      <a:cubicBezTo>
                        <a:pt x="18" y="7"/>
                        <a:pt x="18" y="7"/>
                        <a:pt x="18" y="7"/>
                      </a:cubicBezTo>
                      <a:cubicBezTo>
                        <a:pt x="17" y="8"/>
                        <a:pt x="17" y="8"/>
                        <a:pt x="17" y="8"/>
                      </a:cubicBezTo>
                      <a:cubicBezTo>
                        <a:pt x="15" y="9"/>
                        <a:pt x="13" y="9"/>
                        <a:pt x="11" y="10"/>
                      </a:cubicBezTo>
                      <a:cubicBezTo>
                        <a:pt x="9" y="11"/>
                        <a:pt x="7" y="13"/>
                        <a:pt x="5" y="14"/>
                      </a:cubicBezTo>
                      <a:cubicBezTo>
                        <a:pt x="4" y="15"/>
                        <a:pt x="3" y="16"/>
                        <a:pt x="2" y="18"/>
                      </a:cubicBezTo>
                      <a:cubicBezTo>
                        <a:pt x="0" y="17"/>
                        <a:pt x="0" y="17"/>
                        <a:pt x="0" y="17"/>
                      </a:cubicBezTo>
                      <a:cubicBezTo>
                        <a:pt x="1" y="15"/>
                        <a:pt x="2" y="14"/>
                        <a:pt x="3" y="13"/>
                      </a:cubicBezTo>
                      <a:cubicBezTo>
                        <a:pt x="5" y="11"/>
                        <a:pt x="7" y="10"/>
                        <a:pt x="9" y="9"/>
                      </a:cubicBezTo>
                      <a:cubicBezTo>
                        <a:pt x="11" y="8"/>
                        <a:pt x="13" y="7"/>
                        <a:pt x="14" y="7"/>
                      </a:cubicBezTo>
                      <a:lnTo>
                        <a:pt x="7" y="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9" name="Google Shape;639;p12"/>
                <p:cNvSpPr/>
                <p:nvPr/>
              </p:nvSpPr>
              <p:spPr>
                <a:xfrm>
                  <a:off x="481" y="1474"/>
                  <a:ext cx="4" cy="5"/>
                </a:xfrm>
                <a:custGeom>
                  <a:avLst/>
                  <a:gdLst/>
                  <a:ahLst/>
                  <a:cxnLst/>
                  <a:rect l="l" t="t" r="r" b="b"/>
                  <a:pathLst>
                    <a:path w="18" h="20" extrusionOk="0">
                      <a:moveTo>
                        <a:pt x="11" y="18"/>
                      </a:moveTo>
                      <a:cubicBezTo>
                        <a:pt x="10" y="20"/>
                        <a:pt x="10" y="20"/>
                        <a:pt x="10" y="20"/>
                      </a:cubicBezTo>
                      <a:cubicBezTo>
                        <a:pt x="0" y="13"/>
                        <a:pt x="0" y="13"/>
                        <a:pt x="0" y="13"/>
                      </a:cubicBezTo>
                      <a:cubicBezTo>
                        <a:pt x="0" y="12"/>
                        <a:pt x="0" y="12"/>
                        <a:pt x="1" y="12"/>
                      </a:cubicBezTo>
                      <a:cubicBezTo>
                        <a:pt x="2" y="11"/>
                        <a:pt x="3" y="11"/>
                        <a:pt x="4" y="11"/>
                      </a:cubicBezTo>
                      <a:cubicBezTo>
                        <a:pt x="5" y="10"/>
                        <a:pt x="6" y="10"/>
                        <a:pt x="8" y="10"/>
                      </a:cubicBezTo>
                      <a:cubicBezTo>
                        <a:pt x="10" y="10"/>
                        <a:pt x="12" y="9"/>
                        <a:pt x="13" y="9"/>
                      </a:cubicBezTo>
                      <a:cubicBezTo>
                        <a:pt x="14" y="9"/>
                        <a:pt x="15" y="8"/>
                        <a:pt x="16" y="7"/>
                      </a:cubicBezTo>
                      <a:cubicBezTo>
                        <a:pt x="16" y="7"/>
                        <a:pt x="16" y="6"/>
                        <a:pt x="16" y="5"/>
                      </a:cubicBezTo>
                      <a:cubicBezTo>
                        <a:pt x="16" y="4"/>
                        <a:pt x="15" y="3"/>
                        <a:pt x="14" y="3"/>
                      </a:cubicBezTo>
                      <a:cubicBezTo>
                        <a:pt x="14" y="2"/>
                        <a:pt x="13" y="2"/>
                        <a:pt x="12" y="2"/>
                      </a:cubicBezTo>
                      <a:cubicBezTo>
                        <a:pt x="11" y="2"/>
                        <a:pt x="10" y="3"/>
                        <a:pt x="9" y="4"/>
                      </a:cubicBezTo>
                      <a:cubicBezTo>
                        <a:pt x="8" y="2"/>
                        <a:pt x="8" y="2"/>
                        <a:pt x="8" y="2"/>
                      </a:cubicBezTo>
                      <a:cubicBezTo>
                        <a:pt x="9" y="1"/>
                        <a:pt x="10" y="0"/>
                        <a:pt x="11" y="0"/>
                      </a:cubicBezTo>
                      <a:cubicBezTo>
                        <a:pt x="13" y="0"/>
                        <a:pt x="14" y="0"/>
                        <a:pt x="16" y="1"/>
                      </a:cubicBezTo>
                      <a:cubicBezTo>
                        <a:pt x="17" y="2"/>
                        <a:pt x="18" y="3"/>
                        <a:pt x="18" y="5"/>
                      </a:cubicBezTo>
                      <a:cubicBezTo>
                        <a:pt x="18" y="6"/>
                        <a:pt x="18" y="7"/>
                        <a:pt x="17" y="9"/>
                      </a:cubicBezTo>
                      <a:cubicBezTo>
                        <a:pt x="17" y="9"/>
                        <a:pt x="16" y="10"/>
                        <a:pt x="16" y="10"/>
                      </a:cubicBezTo>
                      <a:cubicBezTo>
                        <a:pt x="15" y="11"/>
                        <a:pt x="14" y="11"/>
                        <a:pt x="13" y="11"/>
                      </a:cubicBezTo>
                      <a:cubicBezTo>
                        <a:pt x="12" y="11"/>
                        <a:pt x="11" y="12"/>
                        <a:pt x="9" y="12"/>
                      </a:cubicBezTo>
                      <a:cubicBezTo>
                        <a:pt x="7" y="12"/>
                        <a:pt x="6" y="12"/>
                        <a:pt x="5" y="12"/>
                      </a:cubicBezTo>
                      <a:cubicBezTo>
                        <a:pt x="5" y="13"/>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0" name="Google Shape;640;p12"/>
                <p:cNvSpPr/>
                <p:nvPr/>
              </p:nvSpPr>
              <p:spPr>
                <a:xfrm>
                  <a:off x="484" y="1476"/>
                  <a:ext cx="4" cy="4"/>
                </a:xfrm>
                <a:custGeom>
                  <a:avLst/>
                  <a:gdLst/>
                  <a:ahLst/>
                  <a:cxnLst/>
                  <a:rect l="l" t="t" r="r" b="b"/>
                  <a:pathLst>
                    <a:path w="16" h="18" extrusionOk="0">
                      <a:moveTo>
                        <a:pt x="6" y="7"/>
                      </a:moveTo>
                      <a:cubicBezTo>
                        <a:pt x="6" y="6"/>
                        <a:pt x="6" y="5"/>
                        <a:pt x="6" y="4"/>
                      </a:cubicBezTo>
                      <a:cubicBezTo>
                        <a:pt x="6" y="4"/>
                        <a:pt x="6" y="3"/>
                        <a:pt x="6" y="2"/>
                      </a:cubicBezTo>
                      <a:cubicBezTo>
                        <a:pt x="7" y="1"/>
                        <a:pt x="8" y="0"/>
                        <a:pt x="9" y="0"/>
                      </a:cubicBezTo>
                      <a:cubicBezTo>
                        <a:pt x="11" y="0"/>
                        <a:pt x="12" y="0"/>
                        <a:pt x="13" y="1"/>
                      </a:cubicBezTo>
                      <a:cubicBezTo>
                        <a:pt x="15" y="2"/>
                        <a:pt x="15" y="3"/>
                        <a:pt x="16" y="5"/>
                      </a:cubicBezTo>
                      <a:cubicBezTo>
                        <a:pt x="16" y="6"/>
                        <a:pt x="16" y="7"/>
                        <a:pt x="15" y="8"/>
                      </a:cubicBezTo>
                      <a:cubicBezTo>
                        <a:pt x="15" y="9"/>
                        <a:pt x="14" y="9"/>
                        <a:pt x="13" y="10"/>
                      </a:cubicBezTo>
                      <a:cubicBezTo>
                        <a:pt x="13" y="10"/>
                        <a:pt x="12" y="10"/>
                        <a:pt x="11" y="10"/>
                      </a:cubicBezTo>
                      <a:cubicBezTo>
                        <a:pt x="11" y="11"/>
                        <a:pt x="12" y="12"/>
                        <a:pt x="12" y="13"/>
                      </a:cubicBezTo>
                      <a:cubicBezTo>
                        <a:pt x="12" y="14"/>
                        <a:pt x="12" y="15"/>
                        <a:pt x="11" y="16"/>
                      </a:cubicBezTo>
                      <a:cubicBezTo>
                        <a:pt x="10" y="17"/>
                        <a:pt x="9" y="18"/>
                        <a:pt x="7" y="18"/>
                      </a:cubicBezTo>
                      <a:cubicBezTo>
                        <a:pt x="6" y="18"/>
                        <a:pt x="4" y="18"/>
                        <a:pt x="3" y="17"/>
                      </a:cubicBezTo>
                      <a:cubicBezTo>
                        <a:pt x="1" y="16"/>
                        <a:pt x="0" y="14"/>
                        <a:pt x="0" y="13"/>
                      </a:cubicBezTo>
                      <a:cubicBezTo>
                        <a:pt x="0" y="11"/>
                        <a:pt x="0" y="10"/>
                        <a:pt x="1" y="9"/>
                      </a:cubicBezTo>
                      <a:cubicBezTo>
                        <a:pt x="2" y="8"/>
                        <a:pt x="2" y="7"/>
                        <a:pt x="3" y="7"/>
                      </a:cubicBezTo>
                      <a:cubicBezTo>
                        <a:pt x="4" y="6"/>
                        <a:pt x="5" y="6"/>
                        <a:pt x="6" y="7"/>
                      </a:cubicBezTo>
                      <a:close/>
                      <a:moveTo>
                        <a:pt x="3" y="10"/>
                      </a:moveTo>
                      <a:cubicBezTo>
                        <a:pt x="2" y="11"/>
                        <a:pt x="2" y="11"/>
                        <a:pt x="2" y="12"/>
                      </a:cubicBezTo>
                      <a:cubicBezTo>
                        <a:pt x="2" y="12"/>
                        <a:pt x="2" y="13"/>
                        <a:pt x="2" y="14"/>
                      </a:cubicBezTo>
                      <a:cubicBezTo>
                        <a:pt x="3" y="14"/>
                        <a:pt x="3" y="15"/>
                        <a:pt x="4" y="15"/>
                      </a:cubicBezTo>
                      <a:cubicBezTo>
                        <a:pt x="5" y="16"/>
                        <a:pt x="6" y="16"/>
                        <a:pt x="7" y="16"/>
                      </a:cubicBezTo>
                      <a:cubicBezTo>
                        <a:pt x="8" y="16"/>
                        <a:pt x="8" y="15"/>
                        <a:pt x="9" y="14"/>
                      </a:cubicBezTo>
                      <a:cubicBezTo>
                        <a:pt x="10" y="13"/>
                        <a:pt x="10" y="12"/>
                        <a:pt x="10" y="11"/>
                      </a:cubicBezTo>
                      <a:cubicBezTo>
                        <a:pt x="9" y="10"/>
                        <a:pt x="9" y="10"/>
                        <a:pt x="8" y="9"/>
                      </a:cubicBezTo>
                      <a:cubicBezTo>
                        <a:pt x="7" y="8"/>
                        <a:pt x="6" y="8"/>
                        <a:pt x="5" y="8"/>
                      </a:cubicBezTo>
                      <a:cubicBezTo>
                        <a:pt x="4" y="9"/>
                        <a:pt x="3" y="9"/>
                        <a:pt x="3" y="10"/>
                      </a:cubicBezTo>
                      <a:close/>
                      <a:moveTo>
                        <a:pt x="8" y="3"/>
                      </a:moveTo>
                      <a:cubicBezTo>
                        <a:pt x="8" y="4"/>
                        <a:pt x="8" y="5"/>
                        <a:pt x="8" y="6"/>
                      </a:cubicBezTo>
                      <a:cubicBezTo>
                        <a:pt x="8" y="6"/>
                        <a:pt x="8" y="7"/>
                        <a:pt x="9" y="8"/>
                      </a:cubicBezTo>
                      <a:cubicBezTo>
                        <a:pt x="10" y="8"/>
                        <a:pt x="11" y="8"/>
                        <a:pt x="11" y="8"/>
                      </a:cubicBezTo>
                      <a:cubicBezTo>
                        <a:pt x="12" y="8"/>
                        <a:pt x="13" y="8"/>
                        <a:pt x="13" y="7"/>
                      </a:cubicBezTo>
                      <a:cubicBezTo>
                        <a:pt x="14" y="6"/>
                        <a:pt x="14" y="5"/>
                        <a:pt x="14" y="5"/>
                      </a:cubicBezTo>
                      <a:cubicBezTo>
                        <a:pt x="13" y="4"/>
                        <a:pt x="13" y="3"/>
                        <a:pt x="12" y="3"/>
                      </a:cubicBezTo>
                      <a:cubicBezTo>
                        <a:pt x="12" y="2"/>
                        <a:pt x="11" y="2"/>
                        <a:pt x="10" y="2"/>
                      </a:cubicBezTo>
                      <a:cubicBezTo>
                        <a:pt x="9" y="2"/>
                        <a:pt x="9" y="3"/>
                        <a:pt x="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1" name="Google Shape;641;p12"/>
                <p:cNvSpPr/>
                <p:nvPr/>
              </p:nvSpPr>
              <p:spPr>
                <a:xfrm>
                  <a:off x="490" y="1481"/>
                  <a:ext cx="5" cy="4"/>
                </a:xfrm>
                <a:custGeom>
                  <a:avLst/>
                  <a:gdLst/>
                  <a:ahLst/>
                  <a:cxnLst/>
                  <a:rect l="l" t="t" r="r" b="b"/>
                  <a:pathLst>
                    <a:path w="19" h="20" extrusionOk="0">
                      <a:moveTo>
                        <a:pt x="11" y="18"/>
                      </a:moveTo>
                      <a:cubicBezTo>
                        <a:pt x="10" y="20"/>
                        <a:pt x="10" y="20"/>
                        <a:pt x="10" y="20"/>
                      </a:cubicBezTo>
                      <a:cubicBezTo>
                        <a:pt x="0" y="13"/>
                        <a:pt x="0" y="13"/>
                        <a:pt x="0" y="13"/>
                      </a:cubicBezTo>
                      <a:cubicBezTo>
                        <a:pt x="0" y="12"/>
                        <a:pt x="1" y="12"/>
                        <a:pt x="1" y="12"/>
                      </a:cubicBezTo>
                      <a:cubicBezTo>
                        <a:pt x="2" y="11"/>
                        <a:pt x="3" y="11"/>
                        <a:pt x="4" y="10"/>
                      </a:cubicBezTo>
                      <a:cubicBezTo>
                        <a:pt x="5" y="10"/>
                        <a:pt x="6" y="10"/>
                        <a:pt x="8" y="10"/>
                      </a:cubicBezTo>
                      <a:cubicBezTo>
                        <a:pt x="10" y="10"/>
                        <a:pt x="12" y="9"/>
                        <a:pt x="13" y="9"/>
                      </a:cubicBezTo>
                      <a:cubicBezTo>
                        <a:pt x="14" y="8"/>
                        <a:pt x="15" y="8"/>
                        <a:pt x="16" y="7"/>
                      </a:cubicBezTo>
                      <a:cubicBezTo>
                        <a:pt x="16" y="6"/>
                        <a:pt x="16" y="6"/>
                        <a:pt x="16" y="5"/>
                      </a:cubicBezTo>
                      <a:cubicBezTo>
                        <a:pt x="16" y="4"/>
                        <a:pt x="15" y="3"/>
                        <a:pt x="14" y="3"/>
                      </a:cubicBezTo>
                      <a:cubicBezTo>
                        <a:pt x="14" y="2"/>
                        <a:pt x="13" y="2"/>
                        <a:pt x="12" y="2"/>
                      </a:cubicBezTo>
                      <a:cubicBezTo>
                        <a:pt x="11" y="2"/>
                        <a:pt x="10" y="3"/>
                        <a:pt x="9" y="4"/>
                      </a:cubicBezTo>
                      <a:cubicBezTo>
                        <a:pt x="8" y="2"/>
                        <a:pt x="8" y="2"/>
                        <a:pt x="8" y="2"/>
                      </a:cubicBezTo>
                      <a:cubicBezTo>
                        <a:pt x="9" y="1"/>
                        <a:pt x="10" y="0"/>
                        <a:pt x="11" y="0"/>
                      </a:cubicBezTo>
                      <a:cubicBezTo>
                        <a:pt x="13" y="0"/>
                        <a:pt x="14" y="0"/>
                        <a:pt x="16" y="1"/>
                      </a:cubicBezTo>
                      <a:cubicBezTo>
                        <a:pt x="17" y="2"/>
                        <a:pt x="18" y="3"/>
                        <a:pt x="18" y="5"/>
                      </a:cubicBezTo>
                      <a:cubicBezTo>
                        <a:pt x="19" y="6"/>
                        <a:pt x="18" y="7"/>
                        <a:pt x="17" y="9"/>
                      </a:cubicBezTo>
                      <a:cubicBezTo>
                        <a:pt x="17" y="9"/>
                        <a:pt x="17" y="10"/>
                        <a:pt x="16" y="10"/>
                      </a:cubicBezTo>
                      <a:cubicBezTo>
                        <a:pt x="15" y="10"/>
                        <a:pt x="14" y="11"/>
                        <a:pt x="13" y="11"/>
                      </a:cubicBezTo>
                      <a:cubicBezTo>
                        <a:pt x="12" y="11"/>
                        <a:pt x="11" y="12"/>
                        <a:pt x="9" y="12"/>
                      </a:cubicBezTo>
                      <a:cubicBezTo>
                        <a:pt x="7" y="12"/>
                        <a:pt x="6" y="12"/>
                        <a:pt x="5" y="12"/>
                      </a:cubicBezTo>
                      <a:cubicBezTo>
                        <a:pt x="5" y="12"/>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2" name="Google Shape;642;p12"/>
                <p:cNvSpPr/>
                <p:nvPr/>
              </p:nvSpPr>
              <p:spPr>
                <a:xfrm>
                  <a:off x="493" y="1482"/>
                  <a:ext cx="4" cy="4"/>
                </a:xfrm>
                <a:custGeom>
                  <a:avLst/>
                  <a:gdLst/>
                  <a:ahLst/>
                  <a:cxnLst/>
                  <a:rect l="l" t="t" r="r" b="b"/>
                  <a:pathLst>
                    <a:path w="16" h="17" extrusionOk="0">
                      <a:moveTo>
                        <a:pt x="1" y="10"/>
                      </a:moveTo>
                      <a:cubicBezTo>
                        <a:pt x="3" y="11"/>
                        <a:pt x="3" y="11"/>
                        <a:pt x="3" y="11"/>
                      </a:cubicBezTo>
                      <a:cubicBezTo>
                        <a:pt x="2" y="12"/>
                        <a:pt x="2" y="12"/>
                        <a:pt x="2" y="13"/>
                      </a:cubicBezTo>
                      <a:cubicBezTo>
                        <a:pt x="2" y="14"/>
                        <a:pt x="3" y="14"/>
                        <a:pt x="3" y="15"/>
                      </a:cubicBezTo>
                      <a:cubicBezTo>
                        <a:pt x="4" y="15"/>
                        <a:pt x="5" y="15"/>
                        <a:pt x="5" y="15"/>
                      </a:cubicBezTo>
                      <a:cubicBezTo>
                        <a:pt x="6" y="16"/>
                        <a:pt x="6" y="15"/>
                        <a:pt x="7" y="15"/>
                      </a:cubicBezTo>
                      <a:cubicBezTo>
                        <a:pt x="8" y="15"/>
                        <a:pt x="8" y="14"/>
                        <a:pt x="9" y="14"/>
                      </a:cubicBezTo>
                      <a:cubicBezTo>
                        <a:pt x="10" y="13"/>
                        <a:pt x="10" y="13"/>
                        <a:pt x="11" y="12"/>
                      </a:cubicBezTo>
                      <a:cubicBezTo>
                        <a:pt x="11" y="11"/>
                        <a:pt x="11" y="11"/>
                        <a:pt x="11" y="11"/>
                      </a:cubicBezTo>
                      <a:cubicBezTo>
                        <a:pt x="10" y="12"/>
                        <a:pt x="9" y="12"/>
                        <a:pt x="9" y="12"/>
                      </a:cubicBezTo>
                      <a:cubicBezTo>
                        <a:pt x="8" y="12"/>
                        <a:pt x="7" y="11"/>
                        <a:pt x="6" y="11"/>
                      </a:cubicBezTo>
                      <a:cubicBezTo>
                        <a:pt x="5" y="10"/>
                        <a:pt x="4" y="9"/>
                        <a:pt x="4" y="7"/>
                      </a:cubicBezTo>
                      <a:cubicBezTo>
                        <a:pt x="3" y="6"/>
                        <a:pt x="4" y="4"/>
                        <a:pt x="5" y="3"/>
                      </a:cubicBezTo>
                      <a:cubicBezTo>
                        <a:pt x="6" y="1"/>
                        <a:pt x="7" y="0"/>
                        <a:pt x="9" y="0"/>
                      </a:cubicBezTo>
                      <a:cubicBezTo>
                        <a:pt x="10" y="0"/>
                        <a:pt x="12" y="0"/>
                        <a:pt x="13" y="1"/>
                      </a:cubicBezTo>
                      <a:cubicBezTo>
                        <a:pt x="14" y="2"/>
                        <a:pt x="15" y="2"/>
                        <a:pt x="15" y="4"/>
                      </a:cubicBezTo>
                      <a:cubicBezTo>
                        <a:pt x="16" y="5"/>
                        <a:pt x="16" y="6"/>
                        <a:pt x="16" y="7"/>
                      </a:cubicBezTo>
                      <a:cubicBezTo>
                        <a:pt x="15" y="8"/>
                        <a:pt x="15" y="10"/>
                        <a:pt x="13" y="12"/>
                      </a:cubicBezTo>
                      <a:cubicBezTo>
                        <a:pt x="12" y="14"/>
                        <a:pt x="11" y="15"/>
                        <a:pt x="10" y="16"/>
                      </a:cubicBezTo>
                      <a:cubicBezTo>
                        <a:pt x="8" y="17"/>
                        <a:pt x="7" y="17"/>
                        <a:pt x="6" y="17"/>
                      </a:cubicBezTo>
                      <a:cubicBezTo>
                        <a:pt x="5" y="17"/>
                        <a:pt x="4" y="17"/>
                        <a:pt x="2" y="16"/>
                      </a:cubicBezTo>
                      <a:cubicBezTo>
                        <a:pt x="1" y="16"/>
                        <a:pt x="0" y="15"/>
                        <a:pt x="0" y="13"/>
                      </a:cubicBezTo>
                      <a:cubicBezTo>
                        <a:pt x="0" y="12"/>
                        <a:pt x="0" y="11"/>
                        <a:pt x="1" y="10"/>
                      </a:cubicBezTo>
                      <a:close/>
                      <a:moveTo>
                        <a:pt x="13" y="8"/>
                      </a:moveTo>
                      <a:cubicBezTo>
                        <a:pt x="14" y="7"/>
                        <a:pt x="14" y="6"/>
                        <a:pt x="14" y="5"/>
                      </a:cubicBezTo>
                      <a:cubicBezTo>
                        <a:pt x="14" y="4"/>
                        <a:pt x="13" y="3"/>
                        <a:pt x="12" y="3"/>
                      </a:cubicBezTo>
                      <a:cubicBezTo>
                        <a:pt x="12" y="2"/>
                        <a:pt x="11" y="2"/>
                        <a:pt x="10" y="2"/>
                      </a:cubicBezTo>
                      <a:cubicBezTo>
                        <a:pt x="8" y="2"/>
                        <a:pt x="8" y="3"/>
                        <a:pt x="7" y="4"/>
                      </a:cubicBezTo>
                      <a:cubicBezTo>
                        <a:pt x="6" y="5"/>
                        <a:pt x="6" y="6"/>
                        <a:pt x="6" y="7"/>
                      </a:cubicBezTo>
                      <a:cubicBezTo>
                        <a:pt x="6" y="8"/>
                        <a:pt x="7" y="9"/>
                        <a:pt x="8" y="10"/>
                      </a:cubicBezTo>
                      <a:cubicBezTo>
                        <a:pt x="8" y="10"/>
                        <a:pt x="9" y="10"/>
                        <a:pt x="10" y="10"/>
                      </a:cubicBezTo>
                      <a:cubicBezTo>
                        <a:pt x="11" y="10"/>
                        <a:pt x="12" y="9"/>
                        <a:pt x="13"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3" name="Google Shape;643;p12"/>
                <p:cNvSpPr/>
                <p:nvPr/>
              </p:nvSpPr>
              <p:spPr>
                <a:xfrm>
                  <a:off x="500" y="1487"/>
                  <a:ext cx="4" cy="4"/>
                </a:xfrm>
                <a:custGeom>
                  <a:avLst/>
                  <a:gdLst/>
                  <a:ahLst/>
                  <a:cxnLst/>
                  <a:rect l="l" t="t" r="r" b="b"/>
                  <a:pathLst>
                    <a:path w="16" h="18" extrusionOk="0">
                      <a:moveTo>
                        <a:pt x="1" y="9"/>
                      </a:moveTo>
                      <a:cubicBezTo>
                        <a:pt x="3" y="10"/>
                        <a:pt x="3" y="10"/>
                        <a:pt x="3" y="10"/>
                      </a:cubicBezTo>
                      <a:cubicBezTo>
                        <a:pt x="3" y="11"/>
                        <a:pt x="3" y="12"/>
                        <a:pt x="3" y="13"/>
                      </a:cubicBezTo>
                      <a:cubicBezTo>
                        <a:pt x="3" y="14"/>
                        <a:pt x="3" y="15"/>
                        <a:pt x="4" y="15"/>
                      </a:cubicBezTo>
                      <a:cubicBezTo>
                        <a:pt x="5" y="16"/>
                        <a:pt x="6" y="16"/>
                        <a:pt x="7" y="16"/>
                      </a:cubicBezTo>
                      <a:cubicBezTo>
                        <a:pt x="8" y="15"/>
                        <a:pt x="9" y="15"/>
                        <a:pt x="10" y="14"/>
                      </a:cubicBezTo>
                      <a:cubicBezTo>
                        <a:pt x="10" y="13"/>
                        <a:pt x="10" y="12"/>
                        <a:pt x="10" y="11"/>
                      </a:cubicBezTo>
                      <a:cubicBezTo>
                        <a:pt x="10" y="10"/>
                        <a:pt x="9" y="10"/>
                        <a:pt x="9" y="9"/>
                      </a:cubicBezTo>
                      <a:cubicBezTo>
                        <a:pt x="8" y="9"/>
                        <a:pt x="8" y="8"/>
                        <a:pt x="7" y="8"/>
                      </a:cubicBezTo>
                      <a:cubicBezTo>
                        <a:pt x="8" y="7"/>
                        <a:pt x="8" y="7"/>
                        <a:pt x="8" y="7"/>
                      </a:cubicBezTo>
                      <a:cubicBezTo>
                        <a:pt x="9" y="7"/>
                        <a:pt x="9" y="7"/>
                        <a:pt x="9" y="7"/>
                      </a:cubicBezTo>
                      <a:cubicBezTo>
                        <a:pt x="9" y="8"/>
                        <a:pt x="10" y="8"/>
                        <a:pt x="11" y="8"/>
                      </a:cubicBezTo>
                      <a:cubicBezTo>
                        <a:pt x="12" y="8"/>
                        <a:pt x="13" y="7"/>
                        <a:pt x="14" y="7"/>
                      </a:cubicBezTo>
                      <a:cubicBezTo>
                        <a:pt x="14" y="6"/>
                        <a:pt x="14" y="5"/>
                        <a:pt x="14" y="4"/>
                      </a:cubicBezTo>
                      <a:cubicBezTo>
                        <a:pt x="14" y="4"/>
                        <a:pt x="13" y="3"/>
                        <a:pt x="13" y="2"/>
                      </a:cubicBezTo>
                      <a:cubicBezTo>
                        <a:pt x="12" y="2"/>
                        <a:pt x="11" y="2"/>
                        <a:pt x="10" y="2"/>
                      </a:cubicBezTo>
                      <a:cubicBezTo>
                        <a:pt x="10" y="2"/>
                        <a:pt x="9" y="3"/>
                        <a:pt x="8" y="3"/>
                      </a:cubicBezTo>
                      <a:cubicBezTo>
                        <a:pt x="6" y="2"/>
                        <a:pt x="6" y="2"/>
                        <a:pt x="6" y="2"/>
                      </a:cubicBezTo>
                      <a:cubicBezTo>
                        <a:pt x="7" y="1"/>
                        <a:pt x="9" y="0"/>
                        <a:pt x="10" y="0"/>
                      </a:cubicBezTo>
                      <a:cubicBezTo>
                        <a:pt x="11" y="0"/>
                        <a:pt x="12" y="0"/>
                        <a:pt x="14" y="1"/>
                      </a:cubicBezTo>
                      <a:cubicBezTo>
                        <a:pt x="15" y="1"/>
                        <a:pt x="15" y="2"/>
                        <a:pt x="16" y="3"/>
                      </a:cubicBezTo>
                      <a:cubicBezTo>
                        <a:pt x="16" y="4"/>
                        <a:pt x="16" y="5"/>
                        <a:pt x="16" y="6"/>
                      </a:cubicBezTo>
                      <a:cubicBezTo>
                        <a:pt x="16" y="6"/>
                        <a:pt x="16" y="7"/>
                        <a:pt x="15" y="8"/>
                      </a:cubicBezTo>
                      <a:cubicBezTo>
                        <a:pt x="15" y="9"/>
                        <a:pt x="14" y="9"/>
                        <a:pt x="14" y="9"/>
                      </a:cubicBezTo>
                      <a:cubicBezTo>
                        <a:pt x="13" y="10"/>
                        <a:pt x="12" y="10"/>
                        <a:pt x="11" y="10"/>
                      </a:cubicBezTo>
                      <a:cubicBezTo>
                        <a:pt x="12" y="10"/>
                        <a:pt x="12" y="11"/>
                        <a:pt x="12" y="12"/>
                      </a:cubicBezTo>
                      <a:cubicBezTo>
                        <a:pt x="13" y="13"/>
                        <a:pt x="12" y="14"/>
                        <a:pt x="12" y="15"/>
                      </a:cubicBezTo>
                      <a:cubicBezTo>
                        <a:pt x="11" y="17"/>
                        <a:pt x="9" y="17"/>
                        <a:pt x="8" y="18"/>
                      </a:cubicBezTo>
                      <a:cubicBezTo>
                        <a:pt x="6" y="18"/>
                        <a:pt x="5" y="18"/>
                        <a:pt x="3" y="17"/>
                      </a:cubicBezTo>
                      <a:cubicBezTo>
                        <a:pt x="2" y="16"/>
                        <a:pt x="1" y="15"/>
                        <a:pt x="1" y="13"/>
                      </a:cubicBezTo>
                      <a:cubicBezTo>
                        <a:pt x="0" y="12"/>
                        <a:pt x="0" y="10"/>
                        <a:pt x="1"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4" name="Google Shape;644;p12"/>
                <p:cNvSpPr/>
                <p:nvPr/>
              </p:nvSpPr>
              <p:spPr>
                <a:xfrm>
                  <a:off x="503" y="1489"/>
                  <a:ext cx="4" cy="4"/>
                </a:xfrm>
                <a:custGeom>
                  <a:avLst/>
                  <a:gdLst/>
                  <a:ahLst/>
                  <a:cxnLst/>
                  <a:rect l="l" t="t" r="r" b="b"/>
                  <a:pathLst>
                    <a:path w="15" h="18" extrusionOk="0">
                      <a:moveTo>
                        <a:pt x="2" y="6"/>
                      </a:moveTo>
                      <a:cubicBezTo>
                        <a:pt x="4" y="4"/>
                        <a:pt x="5" y="2"/>
                        <a:pt x="6" y="2"/>
                      </a:cubicBezTo>
                      <a:cubicBezTo>
                        <a:pt x="7" y="1"/>
                        <a:pt x="8" y="0"/>
                        <a:pt x="9" y="0"/>
                      </a:cubicBezTo>
                      <a:cubicBezTo>
                        <a:pt x="10" y="0"/>
                        <a:pt x="12" y="0"/>
                        <a:pt x="13" y="1"/>
                      </a:cubicBezTo>
                      <a:cubicBezTo>
                        <a:pt x="14" y="2"/>
                        <a:pt x="14" y="2"/>
                        <a:pt x="15" y="3"/>
                      </a:cubicBezTo>
                      <a:cubicBezTo>
                        <a:pt x="15" y="4"/>
                        <a:pt x="15" y="5"/>
                        <a:pt x="15" y="6"/>
                      </a:cubicBezTo>
                      <a:cubicBezTo>
                        <a:pt x="15" y="6"/>
                        <a:pt x="15" y="7"/>
                        <a:pt x="15" y="8"/>
                      </a:cubicBezTo>
                      <a:cubicBezTo>
                        <a:pt x="14" y="9"/>
                        <a:pt x="13" y="11"/>
                        <a:pt x="12" y="12"/>
                      </a:cubicBezTo>
                      <a:cubicBezTo>
                        <a:pt x="11" y="14"/>
                        <a:pt x="10" y="15"/>
                        <a:pt x="9" y="16"/>
                      </a:cubicBezTo>
                      <a:cubicBezTo>
                        <a:pt x="8" y="17"/>
                        <a:pt x="7" y="18"/>
                        <a:pt x="6" y="18"/>
                      </a:cubicBezTo>
                      <a:cubicBezTo>
                        <a:pt x="4" y="18"/>
                        <a:pt x="3" y="17"/>
                        <a:pt x="2" y="17"/>
                      </a:cubicBezTo>
                      <a:cubicBezTo>
                        <a:pt x="1" y="16"/>
                        <a:pt x="0" y="14"/>
                        <a:pt x="0" y="13"/>
                      </a:cubicBezTo>
                      <a:cubicBezTo>
                        <a:pt x="0" y="11"/>
                        <a:pt x="0" y="8"/>
                        <a:pt x="2" y="6"/>
                      </a:cubicBezTo>
                      <a:close/>
                      <a:moveTo>
                        <a:pt x="4" y="7"/>
                      </a:moveTo>
                      <a:cubicBezTo>
                        <a:pt x="3" y="9"/>
                        <a:pt x="2" y="11"/>
                        <a:pt x="2" y="12"/>
                      </a:cubicBezTo>
                      <a:cubicBezTo>
                        <a:pt x="2" y="14"/>
                        <a:pt x="2" y="15"/>
                        <a:pt x="3" y="15"/>
                      </a:cubicBezTo>
                      <a:cubicBezTo>
                        <a:pt x="4" y="16"/>
                        <a:pt x="5" y="16"/>
                        <a:pt x="6" y="15"/>
                      </a:cubicBezTo>
                      <a:cubicBezTo>
                        <a:pt x="7" y="15"/>
                        <a:pt x="9" y="13"/>
                        <a:pt x="10" y="11"/>
                      </a:cubicBezTo>
                      <a:cubicBezTo>
                        <a:pt x="12" y="8"/>
                        <a:pt x="13" y="7"/>
                        <a:pt x="13" y="5"/>
                      </a:cubicBezTo>
                      <a:cubicBezTo>
                        <a:pt x="13" y="4"/>
                        <a:pt x="13" y="3"/>
                        <a:pt x="12" y="3"/>
                      </a:cubicBezTo>
                      <a:cubicBezTo>
                        <a:pt x="11" y="2"/>
                        <a:pt x="10" y="2"/>
                        <a:pt x="9" y="2"/>
                      </a:cubicBezTo>
                      <a:cubicBezTo>
                        <a:pt x="8" y="3"/>
                        <a:pt x="6" y="4"/>
                        <a:pt x="4" y="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5" name="Google Shape;645;p12"/>
                <p:cNvSpPr/>
                <p:nvPr/>
              </p:nvSpPr>
              <p:spPr>
                <a:xfrm>
                  <a:off x="460" y="1445"/>
                  <a:ext cx="2" cy="4"/>
                </a:xfrm>
                <a:custGeom>
                  <a:avLst/>
                  <a:gdLst/>
                  <a:ahLst/>
                  <a:cxnLst/>
                  <a:rect l="l" t="t" r="r" b="b"/>
                  <a:pathLst>
                    <a:path w="12" h="16" extrusionOk="0">
                      <a:moveTo>
                        <a:pt x="2" y="16"/>
                      </a:moveTo>
                      <a:cubicBezTo>
                        <a:pt x="0" y="14"/>
                        <a:pt x="0" y="14"/>
                        <a:pt x="0" y="14"/>
                      </a:cubicBezTo>
                      <a:cubicBezTo>
                        <a:pt x="8" y="2"/>
                        <a:pt x="8" y="2"/>
                        <a:pt x="8" y="2"/>
                      </a:cubicBezTo>
                      <a:cubicBezTo>
                        <a:pt x="7" y="3"/>
                        <a:pt x="6" y="3"/>
                        <a:pt x="5" y="3"/>
                      </a:cubicBezTo>
                      <a:cubicBezTo>
                        <a:pt x="4" y="2"/>
                        <a:pt x="3" y="2"/>
                        <a:pt x="3" y="2"/>
                      </a:cubicBezTo>
                      <a:cubicBezTo>
                        <a:pt x="4" y="0"/>
                        <a:pt x="4" y="0"/>
                        <a:pt x="4" y="0"/>
                      </a:cubicBezTo>
                      <a:cubicBezTo>
                        <a:pt x="5" y="1"/>
                        <a:pt x="6" y="1"/>
                        <a:pt x="8" y="0"/>
                      </a:cubicBezTo>
                      <a:cubicBezTo>
                        <a:pt x="9" y="0"/>
                        <a:pt x="10" y="0"/>
                        <a:pt x="11" y="0"/>
                      </a:cubicBezTo>
                      <a:cubicBezTo>
                        <a:pt x="12" y="0"/>
                        <a:pt x="12" y="0"/>
                        <a:pt x="12" y="0"/>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6" name="Google Shape;646;p12"/>
                <p:cNvSpPr/>
                <p:nvPr/>
              </p:nvSpPr>
              <p:spPr>
                <a:xfrm>
                  <a:off x="462" y="1446"/>
                  <a:ext cx="3" cy="4"/>
                </a:xfrm>
                <a:custGeom>
                  <a:avLst/>
                  <a:gdLst/>
                  <a:ahLst/>
                  <a:cxnLst/>
                  <a:rect l="l" t="t" r="r" b="b"/>
                  <a:pathLst>
                    <a:path w="16" h="18" extrusionOk="0">
                      <a:moveTo>
                        <a:pt x="15" y="8"/>
                      </a:moveTo>
                      <a:cubicBezTo>
                        <a:pt x="13" y="7"/>
                        <a:pt x="13" y="7"/>
                        <a:pt x="13" y="7"/>
                      </a:cubicBezTo>
                      <a:cubicBezTo>
                        <a:pt x="13" y="6"/>
                        <a:pt x="13" y="5"/>
                        <a:pt x="13" y="5"/>
                      </a:cubicBezTo>
                      <a:cubicBezTo>
                        <a:pt x="13" y="4"/>
                        <a:pt x="13" y="3"/>
                        <a:pt x="12" y="3"/>
                      </a:cubicBezTo>
                      <a:cubicBezTo>
                        <a:pt x="11" y="2"/>
                        <a:pt x="11" y="2"/>
                        <a:pt x="10" y="2"/>
                      </a:cubicBezTo>
                      <a:cubicBezTo>
                        <a:pt x="9" y="2"/>
                        <a:pt x="8" y="3"/>
                        <a:pt x="7" y="3"/>
                      </a:cubicBezTo>
                      <a:cubicBezTo>
                        <a:pt x="7" y="4"/>
                        <a:pt x="6" y="5"/>
                        <a:pt x="4" y="6"/>
                      </a:cubicBezTo>
                      <a:cubicBezTo>
                        <a:pt x="5" y="6"/>
                        <a:pt x="6" y="6"/>
                        <a:pt x="7" y="6"/>
                      </a:cubicBezTo>
                      <a:cubicBezTo>
                        <a:pt x="8" y="6"/>
                        <a:pt x="9" y="6"/>
                        <a:pt x="10" y="7"/>
                      </a:cubicBezTo>
                      <a:cubicBezTo>
                        <a:pt x="11" y="8"/>
                        <a:pt x="12" y="9"/>
                        <a:pt x="12" y="10"/>
                      </a:cubicBezTo>
                      <a:cubicBezTo>
                        <a:pt x="12" y="12"/>
                        <a:pt x="12" y="13"/>
                        <a:pt x="11" y="15"/>
                      </a:cubicBezTo>
                      <a:cubicBezTo>
                        <a:pt x="10" y="16"/>
                        <a:pt x="9" y="17"/>
                        <a:pt x="8" y="17"/>
                      </a:cubicBezTo>
                      <a:cubicBezTo>
                        <a:pt x="7" y="18"/>
                        <a:pt x="6" y="18"/>
                        <a:pt x="5" y="18"/>
                      </a:cubicBezTo>
                      <a:cubicBezTo>
                        <a:pt x="4" y="18"/>
                        <a:pt x="3" y="17"/>
                        <a:pt x="2" y="17"/>
                      </a:cubicBezTo>
                      <a:cubicBezTo>
                        <a:pt x="1" y="16"/>
                        <a:pt x="0" y="14"/>
                        <a:pt x="0" y="12"/>
                      </a:cubicBezTo>
                      <a:cubicBezTo>
                        <a:pt x="0" y="11"/>
                        <a:pt x="0" y="8"/>
                        <a:pt x="2" y="6"/>
                      </a:cubicBezTo>
                      <a:cubicBezTo>
                        <a:pt x="4" y="3"/>
                        <a:pt x="6" y="1"/>
                        <a:pt x="8" y="0"/>
                      </a:cubicBezTo>
                      <a:cubicBezTo>
                        <a:pt x="10" y="0"/>
                        <a:pt x="12" y="0"/>
                        <a:pt x="13" y="1"/>
                      </a:cubicBezTo>
                      <a:cubicBezTo>
                        <a:pt x="14" y="2"/>
                        <a:pt x="15" y="3"/>
                        <a:pt x="15" y="4"/>
                      </a:cubicBezTo>
                      <a:cubicBezTo>
                        <a:pt x="16" y="5"/>
                        <a:pt x="16" y="7"/>
                        <a:pt x="15" y="8"/>
                      </a:cubicBezTo>
                      <a:close/>
                      <a:moveTo>
                        <a:pt x="3" y="9"/>
                      </a:moveTo>
                      <a:cubicBezTo>
                        <a:pt x="2" y="10"/>
                        <a:pt x="2" y="11"/>
                        <a:pt x="2" y="12"/>
                      </a:cubicBezTo>
                      <a:cubicBezTo>
                        <a:pt x="2" y="12"/>
                        <a:pt x="2" y="13"/>
                        <a:pt x="2" y="14"/>
                      </a:cubicBezTo>
                      <a:cubicBezTo>
                        <a:pt x="2" y="14"/>
                        <a:pt x="3" y="15"/>
                        <a:pt x="3" y="15"/>
                      </a:cubicBezTo>
                      <a:cubicBezTo>
                        <a:pt x="4" y="16"/>
                        <a:pt x="5" y="16"/>
                        <a:pt x="6" y="16"/>
                      </a:cubicBezTo>
                      <a:cubicBezTo>
                        <a:pt x="7" y="15"/>
                        <a:pt x="8" y="15"/>
                        <a:pt x="9" y="14"/>
                      </a:cubicBezTo>
                      <a:cubicBezTo>
                        <a:pt x="9" y="13"/>
                        <a:pt x="10" y="12"/>
                        <a:pt x="10" y="11"/>
                      </a:cubicBezTo>
                      <a:cubicBezTo>
                        <a:pt x="9" y="10"/>
                        <a:pt x="9" y="9"/>
                        <a:pt x="8" y="8"/>
                      </a:cubicBezTo>
                      <a:cubicBezTo>
                        <a:pt x="7" y="8"/>
                        <a:pt x="6" y="7"/>
                        <a:pt x="5" y="8"/>
                      </a:cubicBezTo>
                      <a:cubicBezTo>
                        <a:pt x="4" y="8"/>
                        <a:pt x="3" y="8"/>
                        <a:pt x="3"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7" name="Google Shape;647;p12"/>
                <p:cNvSpPr/>
                <p:nvPr/>
              </p:nvSpPr>
              <p:spPr>
                <a:xfrm>
                  <a:off x="469" y="1451"/>
                  <a:ext cx="3" cy="4"/>
                </a:xfrm>
                <a:custGeom>
                  <a:avLst/>
                  <a:gdLst/>
                  <a:ahLst/>
                  <a:cxnLst/>
                  <a:rect l="l" t="t" r="r" b="b"/>
                  <a:pathLst>
                    <a:path w="13" h="16" extrusionOk="0">
                      <a:moveTo>
                        <a:pt x="2" y="16"/>
                      </a:moveTo>
                      <a:cubicBezTo>
                        <a:pt x="0" y="15"/>
                        <a:pt x="0" y="15"/>
                        <a:pt x="0" y="15"/>
                      </a:cubicBezTo>
                      <a:cubicBezTo>
                        <a:pt x="9" y="3"/>
                        <a:pt x="9" y="3"/>
                        <a:pt x="9" y="3"/>
                      </a:cubicBezTo>
                      <a:cubicBezTo>
                        <a:pt x="8" y="3"/>
                        <a:pt x="7" y="3"/>
                        <a:pt x="6" y="3"/>
                      </a:cubicBezTo>
                      <a:cubicBezTo>
                        <a:pt x="5" y="3"/>
                        <a:pt x="4" y="3"/>
                        <a:pt x="3" y="3"/>
                      </a:cubicBezTo>
                      <a:cubicBezTo>
                        <a:pt x="4" y="1"/>
                        <a:pt x="4" y="1"/>
                        <a:pt x="4" y="1"/>
                      </a:cubicBezTo>
                      <a:cubicBezTo>
                        <a:pt x="6" y="1"/>
                        <a:pt x="7" y="1"/>
                        <a:pt x="8" y="1"/>
                      </a:cubicBezTo>
                      <a:cubicBezTo>
                        <a:pt x="10" y="1"/>
                        <a:pt x="11" y="1"/>
                        <a:pt x="12" y="0"/>
                      </a:cubicBezTo>
                      <a:cubicBezTo>
                        <a:pt x="13" y="1"/>
                        <a:pt x="13" y="1"/>
                        <a:pt x="13"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8" name="Google Shape;648;p12"/>
                <p:cNvSpPr/>
                <p:nvPr/>
              </p:nvSpPr>
              <p:spPr>
                <a:xfrm>
                  <a:off x="471" y="1452"/>
                  <a:ext cx="4" cy="4"/>
                </a:xfrm>
                <a:custGeom>
                  <a:avLst/>
                  <a:gdLst/>
                  <a:ahLst/>
                  <a:cxnLst/>
                  <a:rect l="l" t="t" r="r" b="b"/>
                  <a:pathLst>
                    <a:path w="18" h="17" extrusionOk="0">
                      <a:moveTo>
                        <a:pt x="7" y="1"/>
                      </a:moveTo>
                      <a:cubicBezTo>
                        <a:pt x="8" y="0"/>
                        <a:pt x="8" y="0"/>
                        <a:pt x="8" y="0"/>
                      </a:cubicBezTo>
                      <a:cubicBezTo>
                        <a:pt x="18" y="6"/>
                        <a:pt x="18" y="6"/>
                        <a:pt x="18" y="6"/>
                      </a:cubicBezTo>
                      <a:cubicBezTo>
                        <a:pt x="17" y="8"/>
                        <a:pt x="17" y="8"/>
                        <a:pt x="17" y="8"/>
                      </a:cubicBezTo>
                      <a:cubicBezTo>
                        <a:pt x="16" y="8"/>
                        <a:pt x="14" y="9"/>
                        <a:pt x="12" y="10"/>
                      </a:cubicBezTo>
                      <a:cubicBezTo>
                        <a:pt x="10" y="11"/>
                        <a:pt x="8" y="12"/>
                        <a:pt x="6" y="14"/>
                      </a:cubicBezTo>
                      <a:cubicBezTo>
                        <a:pt x="5" y="15"/>
                        <a:pt x="3" y="16"/>
                        <a:pt x="2" y="17"/>
                      </a:cubicBezTo>
                      <a:cubicBezTo>
                        <a:pt x="0" y="16"/>
                        <a:pt x="0" y="16"/>
                        <a:pt x="0" y="16"/>
                      </a:cubicBezTo>
                      <a:cubicBezTo>
                        <a:pt x="1" y="15"/>
                        <a:pt x="2" y="14"/>
                        <a:pt x="4" y="12"/>
                      </a:cubicBezTo>
                      <a:cubicBezTo>
                        <a:pt x="6" y="11"/>
                        <a:pt x="7" y="10"/>
                        <a:pt x="9" y="9"/>
                      </a:cubicBezTo>
                      <a:cubicBezTo>
                        <a:pt x="11" y="8"/>
                        <a:pt x="13" y="7"/>
                        <a:pt x="15" y="7"/>
                      </a:cubicBezTo>
                      <a:lnTo>
                        <a:pt x="7" y="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9" name="Google Shape;649;p12"/>
                <p:cNvSpPr/>
                <p:nvPr/>
              </p:nvSpPr>
              <p:spPr>
                <a:xfrm>
                  <a:off x="479" y="1458"/>
                  <a:ext cx="3" cy="4"/>
                </a:xfrm>
                <a:custGeom>
                  <a:avLst/>
                  <a:gdLst/>
                  <a:ahLst/>
                  <a:cxnLst/>
                  <a:rect l="l" t="t" r="r" b="b"/>
                  <a:pathLst>
                    <a:path w="13" h="16" extrusionOk="0">
                      <a:moveTo>
                        <a:pt x="2" y="16"/>
                      </a:moveTo>
                      <a:cubicBezTo>
                        <a:pt x="0" y="14"/>
                        <a:pt x="0" y="14"/>
                        <a:pt x="0" y="14"/>
                      </a:cubicBezTo>
                      <a:cubicBezTo>
                        <a:pt x="8" y="3"/>
                        <a:pt x="8" y="3"/>
                        <a:pt x="8" y="3"/>
                      </a:cubicBezTo>
                      <a:cubicBezTo>
                        <a:pt x="8" y="3"/>
                        <a:pt x="7" y="3"/>
                        <a:pt x="6" y="3"/>
                      </a:cubicBezTo>
                      <a:cubicBezTo>
                        <a:pt x="5" y="3"/>
                        <a:pt x="4" y="2"/>
                        <a:pt x="3" y="2"/>
                      </a:cubicBezTo>
                      <a:cubicBezTo>
                        <a:pt x="4" y="0"/>
                        <a:pt x="4" y="0"/>
                        <a:pt x="4" y="0"/>
                      </a:cubicBezTo>
                      <a:cubicBezTo>
                        <a:pt x="6" y="1"/>
                        <a:pt x="7" y="1"/>
                        <a:pt x="8" y="0"/>
                      </a:cubicBezTo>
                      <a:cubicBezTo>
                        <a:pt x="10" y="0"/>
                        <a:pt x="11" y="0"/>
                        <a:pt x="11" y="0"/>
                      </a:cubicBezTo>
                      <a:cubicBezTo>
                        <a:pt x="13" y="0"/>
                        <a:pt x="13" y="0"/>
                        <a:pt x="13" y="0"/>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0" name="Google Shape;650;p12"/>
                <p:cNvSpPr/>
                <p:nvPr/>
              </p:nvSpPr>
              <p:spPr>
                <a:xfrm>
                  <a:off x="481" y="1459"/>
                  <a:ext cx="4" cy="4"/>
                </a:xfrm>
                <a:custGeom>
                  <a:avLst/>
                  <a:gdLst/>
                  <a:ahLst/>
                  <a:cxnLst/>
                  <a:rect l="l" t="t" r="r" b="b"/>
                  <a:pathLst>
                    <a:path w="16" h="18" extrusionOk="0">
                      <a:moveTo>
                        <a:pt x="6" y="7"/>
                      </a:moveTo>
                      <a:cubicBezTo>
                        <a:pt x="6" y="6"/>
                        <a:pt x="6" y="5"/>
                        <a:pt x="6" y="4"/>
                      </a:cubicBezTo>
                      <a:cubicBezTo>
                        <a:pt x="6" y="3"/>
                        <a:pt x="6" y="3"/>
                        <a:pt x="6" y="2"/>
                      </a:cubicBezTo>
                      <a:cubicBezTo>
                        <a:pt x="7" y="1"/>
                        <a:pt x="8" y="0"/>
                        <a:pt x="9" y="0"/>
                      </a:cubicBezTo>
                      <a:cubicBezTo>
                        <a:pt x="11" y="0"/>
                        <a:pt x="12" y="0"/>
                        <a:pt x="13" y="1"/>
                      </a:cubicBezTo>
                      <a:cubicBezTo>
                        <a:pt x="15" y="2"/>
                        <a:pt x="15" y="3"/>
                        <a:pt x="16" y="4"/>
                      </a:cubicBezTo>
                      <a:cubicBezTo>
                        <a:pt x="16" y="6"/>
                        <a:pt x="16" y="7"/>
                        <a:pt x="15" y="8"/>
                      </a:cubicBezTo>
                      <a:cubicBezTo>
                        <a:pt x="15" y="9"/>
                        <a:pt x="14" y="9"/>
                        <a:pt x="13" y="10"/>
                      </a:cubicBezTo>
                      <a:cubicBezTo>
                        <a:pt x="13" y="10"/>
                        <a:pt x="12" y="10"/>
                        <a:pt x="11" y="10"/>
                      </a:cubicBezTo>
                      <a:cubicBezTo>
                        <a:pt x="11" y="11"/>
                        <a:pt x="12" y="11"/>
                        <a:pt x="12" y="13"/>
                      </a:cubicBezTo>
                      <a:cubicBezTo>
                        <a:pt x="12" y="14"/>
                        <a:pt x="12" y="15"/>
                        <a:pt x="11" y="15"/>
                      </a:cubicBezTo>
                      <a:cubicBezTo>
                        <a:pt x="10" y="17"/>
                        <a:pt x="9" y="18"/>
                        <a:pt x="7" y="18"/>
                      </a:cubicBezTo>
                      <a:cubicBezTo>
                        <a:pt x="6" y="18"/>
                        <a:pt x="4" y="18"/>
                        <a:pt x="3" y="17"/>
                      </a:cubicBezTo>
                      <a:cubicBezTo>
                        <a:pt x="1" y="16"/>
                        <a:pt x="0" y="14"/>
                        <a:pt x="0" y="13"/>
                      </a:cubicBezTo>
                      <a:cubicBezTo>
                        <a:pt x="0" y="11"/>
                        <a:pt x="0" y="10"/>
                        <a:pt x="1" y="9"/>
                      </a:cubicBezTo>
                      <a:cubicBezTo>
                        <a:pt x="2" y="8"/>
                        <a:pt x="2" y="7"/>
                        <a:pt x="3" y="7"/>
                      </a:cubicBezTo>
                      <a:cubicBezTo>
                        <a:pt x="4" y="6"/>
                        <a:pt x="5" y="6"/>
                        <a:pt x="6" y="7"/>
                      </a:cubicBezTo>
                      <a:close/>
                      <a:moveTo>
                        <a:pt x="3" y="10"/>
                      </a:moveTo>
                      <a:cubicBezTo>
                        <a:pt x="2" y="10"/>
                        <a:pt x="2" y="11"/>
                        <a:pt x="2" y="12"/>
                      </a:cubicBezTo>
                      <a:cubicBezTo>
                        <a:pt x="2" y="12"/>
                        <a:pt x="2" y="13"/>
                        <a:pt x="2" y="14"/>
                      </a:cubicBezTo>
                      <a:cubicBezTo>
                        <a:pt x="3" y="14"/>
                        <a:pt x="3" y="15"/>
                        <a:pt x="4" y="15"/>
                      </a:cubicBezTo>
                      <a:cubicBezTo>
                        <a:pt x="5" y="16"/>
                        <a:pt x="6" y="16"/>
                        <a:pt x="7" y="16"/>
                      </a:cubicBezTo>
                      <a:cubicBezTo>
                        <a:pt x="8" y="16"/>
                        <a:pt x="8" y="15"/>
                        <a:pt x="9" y="14"/>
                      </a:cubicBezTo>
                      <a:cubicBezTo>
                        <a:pt x="10" y="13"/>
                        <a:pt x="10" y="12"/>
                        <a:pt x="10" y="11"/>
                      </a:cubicBezTo>
                      <a:cubicBezTo>
                        <a:pt x="9" y="10"/>
                        <a:pt x="9" y="10"/>
                        <a:pt x="8" y="9"/>
                      </a:cubicBezTo>
                      <a:cubicBezTo>
                        <a:pt x="7" y="8"/>
                        <a:pt x="6" y="8"/>
                        <a:pt x="5" y="8"/>
                      </a:cubicBezTo>
                      <a:cubicBezTo>
                        <a:pt x="4" y="8"/>
                        <a:pt x="3" y="9"/>
                        <a:pt x="3" y="10"/>
                      </a:cubicBezTo>
                      <a:close/>
                      <a:moveTo>
                        <a:pt x="8" y="3"/>
                      </a:moveTo>
                      <a:cubicBezTo>
                        <a:pt x="8" y="4"/>
                        <a:pt x="8" y="5"/>
                        <a:pt x="8" y="5"/>
                      </a:cubicBezTo>
                      <a:cubicBezTo>
                        <a:pt x="8" y="6"/>
                        <a:pt x="8" y="7"/>
                        <a:pt x="9" y="7"/>
                      </a:cubicBezTo>
                      <a:cubicBezTo>
                        <a:pt x="10" y="8"/>
                        <a:pt x="11" y="8"/>
                        <a:pt x="11" y="8"/>
                      </a:cubicBezTo>
                      <a:cubicBezTo>
                        <a:pt x="12" y="8"/>
                        <a:pt x="13" y="7"/>
                        <a:pt x="13" y="7"/>
                      </a:cubicBezTo>
                      <a:cubicBezTo>
                        <a:pt x="14" y="6"/>
                        <a:pt x="14" y="5"/>
                        <a:pt x="14" y="4"/>
                      </a:cubicBezTo>
                      <a:cubicBezTo>
                        <a:pt x="13" y="4"/>
                        <a:pt x="13" y="3"/>
                        <a:pt x="12" y="3"/>
                      </a:cubicBezTo>
                      <a:cubicBezTo>
                        <a:pt x="12" y="2"/>
                        <a:pt x="11" y="2"/>
                        <a:pt x="10" y="2"/>
                      </a:cubicBezTo>
                      <a:cubicBezTo>
                        <a:pt x="9" y="2"/>
                        <a:pt x="9" y="3"/>
                        <a:pt x="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1" name="Google Shape;651;p12"/>
                <p:cNvSpPr/>
                <p:nvPr/>
              </p:nvSpPr>
              <p:spPr>
                <a:xfrm>
                  <a:off x="488" y="1464"/>
                  <a:ext cx="3" cy="4"/>
                </a:xfrm>
                <a:custGeom>
                  <a:avLst/>
                  <a:gdLst/>
                  <a:ahLst/>
                  <a:cxnLst/>
                  <a:rect l="l" t="t" r="r" b="b"/>
                  <a:pathLst>
                    <a:path w="12" h="16" extrusionOk="0">
                      <a:moveTo>
                        <a:pt x="2" y="16"/>
                      </a:moveTo>
                      <a:cubicBezTo>
                        <a:pt x="0" y="15"/>
                        <a:pt x="0" y="15"/>
                        <a:pt x="0" y="15"/>
                      </a:cubicBezTo>
                      <a:cubicBezTo>
                        <a:pt x="8" y="3"/>
                        <a:pt x="8" y="3"/>
                        <a:pt x="8" y="3"/>
                      </a:cubicBezTo>
                      <a:cubicBezTo>
                        <a:pt x="7" y="3"/>
                        <a:pt x="6" y="3"/>
                        <a:pt x="5" y="3"/>
                      </a:cubicBezTo>
                      <a:cubicBezTo>
                        <a:pt x="4" y="3"/>
                        <a:pt x="3" y="3"/>
                        <a:pt x="3" y="3"/>
                      </a:cubicBezTo>
                      <a:cubicBezTo>
                        <a:pt x="4" y="1"/>
                        <a:pt x="4" y="1"/>
                        <a:pt x="4" y="1"/>
                      </a:cubicBezTo>
                      <a:cubicBezTo>
                        <a:pt x="5" y="1"/>
                        <a:pt x="6" y="1"/>
                        <a:pt x="8" y="1"/>
                      </a:cubicBezTo>
                      <a:cubicBezTo>
                        <a:pt x="9" y="1"/>
                        <a:pt x="10" y="0"/>
                        <a:pt x="11" y="0"/>
                      </a:cubicBezTo>
                      <a:cubicBezTo>
                        <a:pt x="12" y="1"/>
                        <a:pt x="12" y="1"/>
                        <a:pt x="12"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2" name="Google Shape;652;p12"/>
                <p:cNvSpPr/>
                <p:nvPr/>
              </p:nvSpPr>
              <p:spPr>
                <a:xfrm>
                  <a:off x="490" y="1466"/>
                  <a:ext cx="4" cy="4"/>
                </a:xfrm>
                <a:custGeom>
                  <a:avLst/>
                  <a:gdLst/>
                  <a:ahLst/>
                  <a:cxnLst/>
                  <a:rect l="l" t="t" r="r" b="b"/>
                  <a:pathLst>
                    <a:path w="16" h="18" extrusionOk="0">
                      <a:moveTo>
                        <a:pt x="1" y="10"/>
                      </a:moveTo>
                      <a:cubicBezTo>
                        <a:pt x="3" y="11"/>
                        <a:pt x="3" y="11"/>
                        <a:pt x="3" y="11"/>
                      </a:cubicBezTo>
                      <a:cubicBezTo>
                        <a:pt x="3" y="12"/>
                        <a:pt x="2" y="13"/>
                        <a:pt x="3" y="14"/>
                      </a:cubicBezTo>
                      <a:cubicBezTo>
                        <a:pt x="3" y="14"/>
                        <a:pt x="3" y="15"/>
                        <a:pt x="4" y="15"/>
                      </a:cubicBezTo>
                      <a:cubicBezTo>
                        <a:pt x="4" y="16"/>
                        <a:pt x="5" y="16"/>
                        <a:pt x="6" y="16"/>
                      </a:cubicBezTo>
                      <a:cubicBezTo>
                        <a:pt x="6" y="16"/>
                        <a:pt x="7" y="16"/>
                        <a:pt x="7" y="16"/>
                      </a:cubicBezTo>
                      <a:cubicBezTo>
                        <a:pt x="8" y="15"/>
                        <a:pt x="9" y="15"/>
                        <a:pt x="9" y="14"/>
                      </a:cubicBezTo>
                      <a:cubicBezTo>
                        <a:pt x="10" y="14"/>
                        <a:pt x="11" y="13"/>
                        <a:pt x="11" y="12"/>
                      </a:cubicBezTo>
                      <a:cubicBezTo>
                        <a:pt x="11" y="12"/>
                        <a:pt x="11" y="12"/>
                        <a:pt x="11" y="12"/>
                      </a:cubicBezTo>
                      <a:cubicBezTo>
                        <a:pt x="11" y="12"/>
                        <a:pt x="10" y="12"/>
                        <a:pt x="9" y="12"/>
                      </a:cubicBezTo>
                      <a:cubicBezTo>
                        <a:pt x="8" y="12"/>
                        <a:pt x="7" y="12"/>
                        <a:pt x="6" y="11"/>
                      </a:cubicBezTo>
                      <a:cubicBezTo>
                        <a:pt x="5" y="10"/>
                        <a:pt x="4" y="9"/>
                        <a:pt x="4" y="8"/>
                      </a:cubicBezTo>
                      <a:cubicBezTo>
                        <a:pt x="4" y="6"/>
                        <a:pt x="4" y="5"/>
                        <a:pt x="5" y="3"/>
                      </a:cubicBezTo>
                      <a:cubicBezTo>
                        <a:pt x="6" y="2"/>
                        <a:pt x="8" y="1"/>
                        <a:pt x="9" y="0"/>
                      </a:cubicBezTo>
                      <a:cubicBezTo>
                        <a:pt x="11" y="0"/>
                        <a:pt x="12" y="0"/>
                        <a:pt x="14" y="1"/>
                      </a:cubicBezTo>
                      <a:cubicBezTo>
                        <a:pt x="15" y="2"/>
                        <a:pt x="15" y="3"/>
                        <a:pt x="16" y="4"/>
                      </a:cubicBezTo>
                      <a:cubicBezTo>
                        <a:pt x="16" y="5"/>
                        <a:pt x="16" y="6"/>
                        <a:pt x="16" y="8"/>
                      </a:cubicBezTo>
                      <a:cubicBezTo>
                        <a:pt x="16" y="9"/>
                        <a:pt x="15" y="10"/>
                        <a:pt x="14" y="12"/>
                      </a:cubicBezTo>
                      <a:cubicBezTo>
                        <a:pt x="13" y="14"/>
                        <a:pt x="11" y="16"/>
                        <a:pt x="10" y="17"/>
                      </a:cubicBezTo>
                      <a:cubicBezTo>
                        <a:pt x="9" y="17"/>
                        <a:pt x="8" y="18"/>
                        <a:pt x="6" y="18"/>
                      </a:cubicBezTo>
                      <a:cubicBezTo>
                        <a:pt x="5" y="18"/>
                        <a:pt x="4" y="18"/>
                        <a:pt x="3" y="17"/>
                      </a:cubicBezTo>
                      <a:cubicBezTo>
                        <a:pt x="2" y="16"/>
                        <a:pt x="1" y="15"/>
                        <a:pt x="1" y="14"/>
                      </a:cubicBezTo>
                      <a:cubicBezTo>
                        <a:pt x="0" y="13"/>
                        <a:pt x="0" y="11"/>
                        <a:pt x="1" y="10"/>
                      </a:cubicBezTo>
                      <a:close/>
                      <a:moveTo>
                        <a:pt x="13" y="9"/>
                      </a:moveTo>
                      <a:cubicBezTo>
                        <a:pt x="14" y="8"/>
                        <a:pt x="14" y="6"/>
                        <a:pt x="14" y="5"/>
                      </a:cubicBezTo>
                      <a:cubicBezTo>
                        <a:pt x="14" y="4"/>
                        <a:pt x="14" y="4"/>
                        <a:pt x="13" y="3"/>
                      </a:cubicBezTo>
                      <a:cubicBezTo>
                        <a:pt x="12" y="3"/>
                        <a:pt x="11" y="2"/>
                        <a:pt x="10" y="3"/>
                      </a:cubicBezTo>
                      <a:cubicBezTo>
                        <a:pt x="9" y="3"/>
                        <a:pt x="8" y="4"/>
                        <a:pt x="7" y="5"/>
                      </a:cubicBezTo>
                      <a:cubicBezTo>
                        <a:pt x="7" y="6"/>
                        <a:pt x="6" y="7"/>
                        <a:pt x="6" y="8"/>
                      </a:cubicBezTo>
                      <a:cubicBezTo>
                        <a:pt x="7" y="9"/>
                        <a:pt x="7" y="9"/>
                        <a:pt x="8" y="10"/>
                      </a:cubicBezTo>
                      <a:cubicBezTo>
                        <a:pt x="9" y="11"/>
                        <a:pt x="10" y="11"/>
                        <a:pt x="11" y="11"/>
                      </a:cubicBezTo>
                      <a:cubicBezTo>
                        <a:pt x="12" y="10"/>
                        <a:pt x="13" y="10"/>
                        <a:pt x="13"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3" name="Google Shape;653;p12"/>
                <p:cNvSpPr/>
                <p:nvPr/>
              </p:nvSpPr>
              <p:spPr>
                <a:xfrm>
                  <a:off x="497" y="1470"/>
                  <a:ext cx="4" cy="5"/>
                </a:xfrm>
                <a:custGeom>
                  <a:avLst/>
                  <a:gdLst/>
                  <a:ahLst/>
                  <a:cxnLst/>
                  <a:rect l="l" t="t" r="r" b="b"/>
                  <a:pathLst>
                    <a:path w="18" h="20" extrusionOk="0">
                      <a:moveTo>
                        <a:pt x="11" y="18"/>
                      </a:moveTo>
                      <a:cubicBezTo>
                        <a:pt x="10" y="20"/>
                        <a:pt x="10" y="20"/>
                        <a:pt x="10" y="20"/>
                      </a:cubicBezTo>
                      <a:cubicBezTo>
                        <a:pt x="0" y="13"/>
                        <a:pt x="0" y="13"/>
                        <a:pt x="0" y="13"/>
                      </a:cubicBezTo>
                      <a:cubicBezTo>
                        <a:pt x="0" y="12"/>
                        <a:pt x="0" y="12"/>
                        <a:pt x="1" y="12"/>
                      </a:cubicBezTo>
                      <a:cubicBezTo>
                        <a:pt x="1" y="11"/>
                        <a:pt x="2" y="11"/>
                        <a:pt x="3" y="11"/>
                      </a:cubicBezTo>
                      <a:cubicBezTo>
                        <a:pt x="4" y="10"/>
                        <a:pt x="6" y="10"/>
                        <a:pt x="7" y="10"/>
                      </a:cubicBezTo>
                      <a:cubicBezTo>
                        <a:pt x="10" y="10"/>
                        <a:pt x="12" y="9"/>
                        <a:pt x="13" y="9"/>
                      </a:cubicBezTo>
                      <a:cubicBezTo>
                        <a:pt x="14" y="9"/>
                        <a:pt x="15" y="8"/>
                        <a:pt x="15" y="7"/>
                      </a:cubicBezTo>
                      <a:cubicBezTo>
                        <a:pt x="16" y="7"/>
                        <a:pt x="16" y="6"/>
                        <a:pt x="16" y="5"/>
                      </a:cubicBezTo>
                      <a:cubicBezTo>
                        <a:pt x="16" y="4"/>
                        <a:pt x="15" y="3"/>
                        <a:pt x="14" y="3"/>
                      </a:cubicBezTo>
                      <a:cubicBezTo>
                        <a:pt x="13" y="2"/>
                        <a:pt x="12" y="2"/>
                        <a:pt x="11" y="2"/>
                      </a:cubicBezTo>
                      <a:cubicBezTo>
                        <a:pt x="11" y="2"/>
                        <a:pt x="10" y="3"/>
                        <a:pt x="9" y="4"/>
                      </a:cubicBezTo>
                      <a:cubicBezTo>
                        <a:pt x="7" y="2"/>
                        <a:pt x="7" y="2"/>
                        <a:pt x="7" y="2"/>
                      </a:cubicBezTo>
                      <a:cubicBezTo>
                        <a:pt x="8" y="1"/>
                        <a:pt x="10" y="0"/>
                        <a:pt x="11" y="0"/>
                      </a:cubicBezTo>
                      <a:cubicBezTo>
                        <a:pt x="12" y="0"/>
                        <a:pt x="14" y="0"/>
                        <a:pt x="15" y="1"/>
                      </a:cubicBezTo>
                      <a:cubicBezTo>
                        <a:pt x="17" y="2"/>
                        <a:pt x="18" y="3"/>
                        <a:pt x="18" y="5"/>
                      </a:cubicBezTo>
                      <a:cubicBezTo>
                        <a:pt x="18" y="6"/>
                        <a:pt x="18" y="7"/>
                        <a:pt x="17" y="9"/>
                      </a:cubicBezTo>
                      <a:cubicBezTo>
                        <a:pt x="17" y="9"/>
                        <a:pt x="16" y="10"/>
                        <a:pt x="16" y="10"/>
                      </a:cubicBezTo>
                      <a:cubicBezTo>
                        <a:pt x="15" y="11"/>
                        <a:pt x="14" y="11"/>
                        <a:pt x="13" y="11"/>
                      </a:cubicBezTo>
                      <a:cubicBezTo>
                        <a:pt x="12" y="11"/>
                        <a:pt x="10" y="12"/>
                        <a:pt x="8" y="12"/>
                      </a:cubicBezTo>
                      <a:cubicBezTo>
                        <a:pt x="7" y="12"/>
                        <a:pt x="5" y="12"/>
                        <a:pt x="5" y="12"/>
                      </a:cubicBezTo>
                      <a:cubicBezTo>
                        <a:pt x="4" y="13"/>
                        <a:pt x="4" y="13"/>
                        <a:pt x="3"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4" name="Google Shape;654;p12"/>
                <p:cNvSpPr/>
                <p:nvPr/>
              </p:nvSpPr>
              <p:spPr>
                <a:xfrm>
                  <a:off x="500" y="1472"/>
                  <a:ext cx="4" cy="5"/>
                </a:xfrm>
                <a:custGeom>
                  <a:avLst/>
                  <a:gdLst/>
                  <a:ahLst/>
                  <a:cxnLst/>
                  <a:rect l="l" t="t" r="r" b="b"/>
                  <a:pathLst>
                    <a:path w="15" h="18" extrusionOk="0">
                      <a:moveTo>
                        <a:pt x="3" y="6"/>
                      </a:moveTo>
                      <a:cubicBezTo>
                        <a:pt x="4" y="4"/>
                        <a:pt x="5" y="2"/>
                        <a:pt x="6" y="2"/>
                      </a:cubicBezTo>
                      <a:cubicBezTo>
                        <a:pt x="7" y="1"/>
                        <a:pt x="9" y="0"/>
                        <a:pt x="10" y="0"/>
                      </a:cubicBezTo>
                      <a:cubicBezTo>
                        <a:pt x="11" y="0"/>
                        <a:pt x="12" y="0"/>
                        <a:pt x="13" y="1"/>
                      </a:cubicBezTo>
                      <a:cubicBezTo>
                        <a:pt x="14" y="2"/>
                        <a:pt x="14" y="2"/>
                        <a:pt x="15" y="3"/>
                      </a:cubicBezTo>
                      <a:cubicBezTo>
                        <a:pt x="15" y="4"/>
                        <a:pt x="15" y="5"/>
                        <a:pt x="15" y="6"/>
                      </a:cubicBezTo>
                      <a:cubicBezTo>
                        <a:pt x="15" y="6"/>
                        <a:pt x="15" y="7"/>
                        <a:pt x="15" y="9"/>
                      </a:cubicBezTo>
                      <a:cubicBezTo>
                        <a:pt x="14" y="10"/>
                        <a:pt x="14" y="11"/>
                        <a:pt x="13" y="12"/>
                      </a:cubicBezTo>
                      <a:cubicBezTo>
                        <a:pt x="11" y="14"/>
                        <a:pt x="10" y="15"/>
                        <a:pt x="9" y="16"/>
                      </a:cubicBezTo>
                      <a:cubicBezTo>
                        <a:pt x="8" y="17"/>
                        <a:pt x="7" y="18"/>
                        <a:pt x="6" y="18"/>
                      </a:cubicBezTo>
                      <a:cubicBezTo>
                        <a:pt x="5" y="18"/>
                        <a:pt x="4" y="18"/>
                        <a:pt x="2" y="17"/>
                      </a:cubicBezTo>
                      <a:cubicBezTo>
                        <a:pt x="1" y="16"/>
                        <a:pt x="0" y="14"/>
                        <a:pt x="0" y="13"/>
                      </a:cubicBezTo>
                      <a:cubicBezTo>
                        <a:pt x="0" y="11"/>
                        <a:pt x="1" y="8"/>
                        <a:pt x="3" y="6"/>
                      </a:cubicBezTo>
                      <a:close/>
                      <a:moveTo>
                        <a:pt x="5" y="7"/>
                      </a:moveTo>
                      <a:cubicBezTo>
                        <a:pt x="3" y="9"/>
                        <a:pt x="2" y="11"/>
                        <a:pt x="2" y="13"/>
                      </a:cubicBezTo>
                      <a:cubicBezTo>
                        <a:pt x="2" y="14"/>
                        <a:pt x="3" y="15"/>
                        <a:pt x="3" y="15"/>
                      </a:cubicBezTo>
                      <a:cubicBezTo>
                        <a:pt x="4" y="16"/>
                        <a:pt x="5" y="16"/>
                        <a:pt x="7" y="15"/>
                      </a:cubicBezTo>
                      <a:cubicBezTo>
                        <a:pt x="8" y="15"/>
                        <a:pt x="9" y="14"/>
                        <a:pt x="11" y="11"/>
                      </a:cubicBezTo>
                      <a:cubicBezTo>
                        <a:pt x="12" y="9"/>
                        <a:pt x="13" y="7"/>
                        <a:pt x="13" y="5"/>
                      </a:cubicBezTo>
                      <a:cubicBezTo>
                        <a:pt x="13" y="4"/>
                        <a:pt x="13" y="3"/>
                        <a:pt x="12" y="3"/>
                      </a:cubicBezTo>
                      <a:cubicBezTo>
                        <a:pt x="11" y="2"/>
                        <a:pt x="10" y="2"/>
                        <a:pt x="9" y="2"/>
                      </a:cubicBezTo>
                      <a:cubicBezTo>
                        <a:pt x="8" y="3"/>
                        <a:pt x="6" y="4"/>
                        <a:pt x="5" y="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5" name="Google Shape;655;p12"/>
                <p:cNvSpPr/>
                <p:nvPr/>
              </p:nvSpPr>
              <p:spPr>
                <a:xfrm>
                  <a:off x="507" y="1477"/>
                  <a:ext cx="4" cy="5"/>
                </a:xfrm>
                <a:custGeom>
                  <a:avLst/>
                  <a:gdLst/>
                  <a:ahLst/>
                  <a:cxnLst/>
                  <a:rect l="l" t="t" r="r" b="b"/>
                  <a:pathLst>
                    <a:path w="19" h="20" extrusionOk="0">
                      <a:moveTo>
                        <a:pt x="11" y="18"/>
                      </a:moveTo>
                      <a:cubicBezTo>
                        <a:pt x="10" y="20"/>
                        <a:pt x="10" y="20"/>
                        <a:pt x="10" y="20"/>
                      </a:cubicBezTo>
                      <a:cubicBezTo>
                        <a:pt x="0" y="13"/>
                        <a:pt x="0" y="13"/>
                        <a:pt x="0" y="13"/>
                      </a:cubicBezTo>
                      <a:cubicBezTo>
                        <a:pt x="0" y="13"/>
                        <a:pt x="1" y="12"/>
                        <a:pt x="1" y="12"/>
                      </a:cubicBezTo>
                      <a:cubicBezTo>
                        <a:pt x="2" y="12"/>
                        <a:pt x="3" y="11"/>
                        <a:pt x="4" y="11"/>
                      </a:cubicBezTo>
                      <a:cubicBezTo>
                        <a:pt x="5" y="11"/>
                        <a:pt x="6" y="10"/>
                        <a:pt x="8" y="10"/>
                      </a:cubicBezTo>
                      <a:cubicBezTo>
                        <a:pt x="10" y="10"/>
                        <a:pt x="12" y="10"/>
                        <a:pt x="13" y="9"/>
                      </a:cubicBezTo>
                      <a:cubicBezTo>
                        <a:pt x="15" y="9"/>
                        <a:pt x="15" y="8"/>
                        <a:pt x="16" y="8"/>
                      </a:cubicBezTo>
                      <a:cubicBezTo>
                        <a:pt x="16" y="7"/>
                        <a:pt x="17" y="6"/>
                        <a:pt x="16" y="5"/>
                      </a:cubicBezTo>
                      <a:cubicBezTo>
                        <a:pt x="16" y="4"/>
                        <a:pt x="16" y="4"/>
                        <a:pt x="15" y="3"/>
                      </a:cubicBezTo>
                      <a:cubicBezTo>
                        <a:pt x="14" y="2"/>
                        <a:pt x="13" y="2"/>
                        <a:pt x="12" y="2"/>
                      </a:cubicBezTo>
                      <a:cubicBezTo>
                        <a:pt x="11" y="2"/>
                        <a:pt x="10" y="3"/>
                        <a:pt x="10" y="4"/>
                      </a:cubicBezTo>
                      <a:cubicBezTo>
                        <a:pt x="8" y="2"/>
                        <a:pt x="8" y="2"/>
                        <a:pt x="8" y="2"/>
                      </a:cubicBezTo>
                      <a:cubicBezTo>
                        <a:pt x="9" y="1"/>
                        <a:pt x="10" y="0"/>
                        <a:pt x="12" y="0"/>
                      </a:cubicBezTo>
                      <a:cubicBezTo>
                        <a:pt x="13" y="0"/>
                        <a:pt x="14" y="0"/>
                        <a:pt x="16" y="1"/>
                      </a:cubicBezTo>
                      <a:cubicBezTo>
                        <a:pt x="17" y="2"/>
                        <a:pt x="18" y="4"/>
                        <a:pt x="19" y="5"/>
                      </a:cubicBezTo>
                      <a:cubicBezTo>
                        <a:pt x="19" y="6"/>
                        <a:pt x="19" y="8"/>
                        <a:pt x="18" y="9"/>
                      </a:cubicBezTo>
                      <a:cubicBezTo>
                        <a:pt x="17" y="10"/>
                        <a:pt x="17" y="10"/>
                        <a:pt x="16" y="10"/>
                      </a:cubicBezTo>
                      <a:cubicBezTo>
                        <a:pt x="16" y="11"/>
                        <a:pt x="15" y="11"/>
                        <a:pt x="14" y="11"/>
                      </a:cubicBezTo>
                      <a:cubicBezTo>
                        <a:pt x="13" y="12"/>
                        <a:pt x="11" y="12"/>
                        <a:pt x="9" y="12"/>
                      </a:cubicBezTo>
                      <a:cubicBezTo>
                        <a:pt x="7" y="12"/>
                        <a:pt x="6" y="13"/>
                        <a:pt x="5" y="13"/>
                      </a:cubicBezTo>
                      <a:cubicBezTo>
                        <a:pt x="5" y="13"/>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6" name="Google Shape;656;p12"/>
                <p:cNvSpPr/>
                <p:nvPr/>
              </p:nvSpPr>
              <p:spPr>
                <a:xfrm>
                  <a:off x="511" y="1479"/>
                  <a:ext cx="3" cy="4"/>
                </a:xfrm>
                <a:custGeom>
                  <a:avLst/>
                  <a:gdLst/>
                  <a:ahLst/>
                  <a:cxnLst/>
                  <a:rect l="l" t="t" r="r" b="b"/>
                  <a:pathLst>
                    <a:path w="13" h="16" extrusionOk="0">
                      <a:moveTo>
                        <a:pt x="2" y="16"/>
                      </a:moveTo>
                      <a:cubicBezTo>
                        <a:pt x="0" y="15"/>
                        <a:pt x="0" y="15"/>
                        <a:pt x="0" y="15"/>
                      </a:cubicBezTo>
                      <a:cubicBezTo>
                        <a:pt x="9" y="3"/>
                        <a:pt x="9" y="3"/>
                        <a:pt x="9" y="3"/>
                      </a:cubicBezTo>
                      <a:cubicBezTo>
                        <a:pt x="8" y="3"/>
                        <a:pt x="7" y="3"/>
                        <a:pt x="6" y="3"/>
                      </a:cubicBezTo>
                      <a:cubicBezTo>
                        <a:pt x="5" y="3"/>
                        <a:pt x="4" y="3"/>
                        <a:pt x="3" y="3"/>
                      </a:cubicBezTo>
                      <a:cubicBezTo>
                        <a:pt x="5" y="1"/>
                        <a:pt x="5" y="1"/>
                        <a:pt x="5" y="1"/>
                      </a:cubicBezTo>
                      <a:cubicBezTo>
                        <a:pt x="6" y="1"/>
                        <a:pt x="7" y="1"/>
                        <a:pt x="9" y="1"/>
                      </a:cubicBezTo>
                      <a:cubicBezTo>
                        <a:pt x="10" y="1"/>
                        <a:pt x="11" y="0"/>
                        <a:pt x="12" y="0"/>
                      </a:cubicBezTo>
                      <a:cubicBezTo>
                        <a:pt x="13" y="1"/>
                        <a:pt x="13" y="1"/>
                        <a:pt x="13"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7" name="Google Shape;657;p12"/>
                <p:cNvSpPr/>
                <p:nvPr/>
              </p:nvSpPr>
              <p:spPr>
                <a:xfrm>
                  <a:off x="516" y="1484"/>
                  <a:ext cx="5" cy="4"/>
                </a:xfrm>
                <a:custGeom>
                  <a:avLst/>
                  <a:gdLst/>
                  <a:ahLst/>
                  <a:cxnLst/>
                  <a:rect l="l" t="t" r="r" b="b"/>
                  <a:pathLst>
                    <a:path w="19" h="20" extrusionOk="0">
                      <a:moveTo>
                        <a:pt x="11" y="18"/>
                      </a:moveTo>
                      <a:cubicBezTo>
                        <a:pt x="10" y="20"/>
                        <a:pt x="10" y="20"/>
                        <a:pt x="10" y="20"/>
                      </a:cubicBezTo>
                      <a:cubicBezTo>
                        <a:pt x="0" y="13"/>
                        <a:pt x="0" y="13"/>
                        <a:pt x="0" y="13"/>
                      </a:cubicBezTo>
                      <a:cubicBezTo>
                        <a:pt x="0" y="12"/>
                        <a:pt x="1" y="12"/>
                        <a:pt x="1" y="12"/>
                      </a:cubicBezTo>
                      <a:cubicBezTo>
                        <a:pt x="2" y="11"/>
                        <a:pt x="3" y="11"/>
                        <a:pt x="4" y="10"/>
                      </a:cubicBezTo>
                      <a:cubicBezTo>
                        <a:pt x="5" y="10"/>
                        <a:pt x="6" y="10"/>
                        <a:pt x="8" y="10"/>
                      </a:cubicBezTo>
                      <a:cubicBezTo>
                        <a:pt x="10" y="10"/>
                        <a:pt x="12" y="9"/>
                        <a:pt x="13" y="9"/>
                      </a:cubicBezTo>
                      <a:cubicBezTo>
                        <a:pt x="14" y="8"/>
                        <a:pt x="15" y="8"/>
                        <a:pt x="16" y="7"/>
                      </a:cubicBezTo>
                      <a:cubicBezTo>
                        <a:pt x="16" y="6"/>
                        <a:pt x="16" y="6"/>
                        <a:pt x="16" y="5"/>
                      </a:cubicBezTo>
                      <a:cubicBezTo>
                        <a:pt x="16" y="4"/>
                        <a:pt x="15" y="3"/>
                        <a:pt x="15" y="3"/>
                      </a:cubicBezTo>
                      <a:cubicBezTo>
                        <a:pt x="14" y="2"/>
                        <a:pt x="13" y="2"/>
                        <a:pt x="12" y="2"/>
                      </a:cubicBezTo>
                      <a:cubicBezTo>
                        <a:pt x="11" y="2"/>
                        <a:pt x="10" y="3"/>
                        <a:pt x="9" y="4"/>
                      </a:cubicBezTo>
                      <a:cubicBezTo>
                        <a:pt x="8" y="2"/>
                        <a:pt x="8" y="2"/>
                        <a:pt x="8" y="2"/>
                      </a:cubicBezTo>
                      <a:cubicBezTo>
                        <a:pt x="9" y="1"/>
                        <a:pt x="10" y="0"/>
                        <a:pt x="11" y="0"/>
                      </a:cubicBezTo>
                      <a:cubicBezTo>
                        <a:pt x="13" y="0"/>
                        <a:pt x="14" y="0"/>
                        <a:pt x="16" y="1"/>
                      </a:cubicBezTo>
                      <a:cubicBezTo>
                        <a:pt x="17" y="2"/>
                        <a:pt x="18" y="3"/>
                        <a:pt x="18" y="5"/>
                      </a:cubicBezTo>
                      <a:cubicBezTo>
                        <a:pt x="19" y="6"/>
                        <a:pt x="18" y="7"/>
                        <a:pt x="18" y="9"/>
                      </a:cubicBezTo>
                      <a:cubicBezTo>
                        <a:pt x="17" y="9"/>
                        <a:pt x="17" y="10"/>
                        <a:pt x="16" y="10"/>
                      </a:cubicBezTo>
                      <a:cubicBezTo>
                        <a:pt x="15" y="11"/>
                        <a:pt x="14" y="11"/>
                        <a:pt x="13" y="11"/>
                      </a:cubicBezTo>
                      <a:cubicBezTo>
                        <a:pt x="12" y="11"/>
                        <a:pt x="11" y="12"/>
                        <a:pt x="9" y="12"/>
                      </a:cubicBezTo>
                      <a:cubicBezTo>
                        <a:pt x="7" y="12"/>
                        <a:pt x="6" y="12"/>
                        <a:pt x="5" y="12"/>
                      </a:cubicBezTo>
                      <a:cubicBezTo>
                        <a:pt x="5" y="12"/>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8" name="Google Shape;658;p12"/>
                <p:cNvSpPr/>
                <p:nvPr/>
              </p:nvSpPr>
              <p:spPr>
                <a:xfrm>
                  <a:off x="519" y="1485"/>
                  <a:ext cx="4" cy="5"/>
                </a:xfrm>
                <a:custGeom>
                  <a:avLst/>
                  <a:gdLst/>
                  <a:ahLst/>
                  <a:cxnLst/>
                  <a:rect l="l" t="t" r="r" b="b"/>
                  <a:pathLst>
                    <a:path w="18" h="20" extrusionOk="0">
                      <a:moveTo>
                        <a:pt x="11" y="18"/>
                      </a:moveTo>
                      <a:cubicBezTo>
                        <a:pt x="10" y="20"/>
                        <a:pt x="10" y="20"/>
                        <a:pt x="10" y="20"/>
                      </a:cubicBezTo>
                      <a:cubicBezTo>
                        <a:pt x="0" y="13"/>
                        <a:pt x="0" y="13"/>
                        <a:pt x="0" y="13"/>
                      </a:cubicBezTo>
                      <a:cubicBezTo>
                        <a:pt x="0" y="12"/>
                        <a:pt x="0" y="12"/>
                        <a:pt x="1" y="12"/>
                      </a:cubicBezTo>
                      <a:cubicBezTo>
                        <a:pt x="2" y="11"/>
                        <a:pt x="2" y="11"/>
                        <a:pt x="4" y="11"/>
                      </a:cubicBezTo>
                      <a:cubicBezTo>
                        <a:pt x="5" y="10"/>
                        <a:pt x="6" y="10"/>
                        <a:pt x="8" y="10"/>
                      </a:cubicBezTo>
                      <a:cubicBezTo>
                        <a:pt x="10" y="10"/>
                        <a:pt x="12" y="9"/>
                        <a:pt x="13" y="9"/>
                      </a:cubicBezTo>
                      <a:cubicBezTo>
                        <a:pt x="14" y="9"/>
                        <a:pt x="15" y="8"/>
                        <a:pt x="16" y="7"/>
                      </a:cubicBezTo>
                      <a:cubicBezTo>
                        <a:pt x="16" y="7"/>
                        <a:pt x="16" y="6"/>
                        <a:pt x="16" y="5"/>
                      </a:cubicBezTo>
                      <a:cubicBezTo>
                        <a:pt x="16" y="4"/>
                        <a:pt x="15" y="3"/>
                        <a:pt x="14" y="3"/>
                      </a:cubicBezTo>
                      <a:cubicBezTo>
                        <a:pt x="14" y="2"/>
                        <a:pt x="13" y="2"/>
                        <a:pt x="12" y="2"/>
                      </a:cubicBezTo>
                      <a:cubicBezTo>
                        <a:pt x="11" y="2"/>
                        <a:pt x="10" y="3"/>
                        <a:pt x="9" y="4"/>
                      </a:cubicBezTo>
                      <a:cubicBezTo>
                        <a:pt x="8" y="2"/>
                        <a:pt x="8" y="2"/>
                        <a:pt x="8" y="2"/>
                      </a:cubicBezTo>
                      <a:cubicBezTo>
                        <a:pt x="9" y="1"/>
                        <a:pt x="10" y="0"/>
                        <a:pt x="11" y="0"/>
                      </a:cubicBezTo>
                      <a:cubicBezTo>
                        <a:pt x="13" y="0"/>
                        <a:pt x="14" y="0"/>
                        <a:pt x="16" y="1"/>
                      </a:cubicBezTo>
                      <a:cubicBezTo>
                        <a:pt x="17" y="2"/>
                        <a:pt x="18" y="3"/>
                        <a:pt x="18" y="5"/>
                      </a:cubicBezTo>
                      <a:cubicBezTo>
                        <a:pt x="18" y="6"/>
                        <a:pt x="18" y="7"/>
                        <a:pt x="17" y="9"/>
                      </a:cubicBezTo>
                      <a:cubicBezTo>
                        <a:pt x="17" y="9"/>
                        <a:pt x="16" y="10"/>
                        <a:pt x="16" y="10"/>
                      </a:cubicBezTo>
                      <a:cubicBezTo>
                        <a:pt x="15" y="11"/>
                        <a:pt x="14" y="11"/>
                        <a:pt x="13" y="11"/>
                      </a:cubicBezTo>
                      <a:cubicBezTo>
                        <a:pt x="12" y="11"/>
                        <a:pt x="11" y="12"/>
                        <a:pt x="9" y="12"/>
                      </a:cubicBezTo>
                      <a:cubicBezTo>
                        <a:pt x="7" y="12"/>
                        <a:pt x="6" y="12"/>
                        <a:pt x="5" y="12"/>
                      </a:cubicBezTo>
                      <a:cubicBezTo>
                        <a:pt x="5" y="13"/>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9" name="Google Shape;659;p12"/>
                <p:cNvSpPr/>
                <p:nvPr/>
              </p:nvSpPr>
              <p:spPr>
                <a:xfrm>
                  <a:off x="526" y="1490"/>
                  <a:ext cx="4" cy="5"/>
                </a:xfrm>
                <a:custGeom>
                  <a:avLst/>
                  <a:gdLst/>
                  <a:ahLst/>
                  <a:cxnLst/>
                  <a:rect l="l" t="t" r="r" b="b"/>
                  <a:pathLst>
                    <a:path w="19" h="20" extrusionOk="0">
                      <a:moveTo>
                        <a:pt x="11" y="18"/>
                      </a:moveTo>
                      <a:cubicBezTo>
                        <a:pt x="10" y="20"/>
                        <a:pt x="10" y="20"/>
                        <a:pt x="10" y="20"/>
                      </a:cubicBezTo>
                      <a:cubicBezTo>
                        <a:pt x="0" y="13"/>
                        <a:pt x="0" y="13"/>
                        <a:pt x="0" y="13"/>
                      </a:cubicBezTo>
                      <a:cubicBezTo>
                        <a:pt x="0" y="12"/>
                        <a:pt x="1" y="12"/>
                        <a:pt x="1" y="12"/>
                      </a:cubicBezTo>
                      <a:cubicBezTo>
                        <a:pt x="2" y="11"/>
                        <a:pt x="3" y="11"/>
                        <a:pt x="4" y="10"/>
                      </a:cubicBezTo>
                      <a:cubicBezTo>
                        <a:pt x="5" y="10"/>
                        <a:pt x="6" y="10"/>
                        <a:pt x="8" y="10"/>
                      </a:cubicBezTo>
                      <a:cubicBezTo>
                        <a:pt x="10" y="10"/>
                        <a:pt x="12" y="9"/>
                        <a:pt x="13" y="9"/>
                      </a:cubicBezTo>
                      <a:cubicBezTo>
                        <a:pt x="15" y="8"/>
                        <a:pt x="15" y="8"/>
                        <a:pt x="16" y="7"/>
                      </a:cubicBezTo>
                      <a:cubicBezTo>
                        <a:pt x="16" y="6"/>
                        <a:pt x="16" y="6"/>
                        <a:pt x="16" y="5"/>
                      </a:cubicBezTo>
                      <a:cubicBezTo>
                        <a:pt x="16" y="4"/>
                        <a:pt x="16" y="3"/>
                        <a:pt x="15" y="3"/>
                      </a:cubicBezTo>
                      <a:cubicBezTo>
                        <a:pt x="14" y="2"/>
                        <a:pt x="13" y="2"/>
                        <a:pt x="12" y="2"/>
                      </a:cubicBezTo>
                      <a:cubicBezTo>
                        <a:pt x="11" y="2"/>
                        <a:pt x="10" y="3"/>
                        <a:pt x="10" y="4"/>
                      </a:cubicBezTo>
                      <a:cubicBezTo>
                        <a:pt x="8" y="2"/>
                        <a:pt x="8" y="2"/>
                        <a:pt x="8" y="2"/>
                      </a:cubicBezTo>
                      <a:cubicBezTo>
                        <a:pt x="9" y="1"/>
                        <a:pt x="10" y="0"/>
                        <a:pt x="12" y="0"/>
                      </a:cubicBezTo>
                      <a:cubicBezTo>
                        <a:pt x="13" y="0"/>
                        <a:pt x="14" y="0"/>
                        <a:pt x="16" y="1"/>
                      </a:cubicBezTo>
                      <a:cubicBezTo>
                        <a:pt x="17" y="2"/>
                        <a:pt x="18" y="3"/>
                        <a:pt x="18" y="5"/>
                      </a:cubicBezTo>
                      <a:cubicBezTo>
                        <a:pt x="19" y="6"/>
                        <a:pt x="19" y="7"/>
                        <a:pt x="18" y="9"/>
                      </a:cubicBezTo>
                      <a:cubicBezTo>
                        <a:pt x="17" y="9"/>
                        <a:pt x="17" y="10"/>
                        <a:pt x="16" y="10"/>
                      </a:cubicBezTo>
                      <a:cubicBezTo>
                        <a:pt x="15" y="10"/>
                        <a:pt x="15" y="11"/>
                        <a:pt x="14" y="11"/>
                      </a:cubicBezTo>
                      <a:cubicBezTo>
                        <a:pt x="13" y="11"/>
                        <a:pt x="11" y="12"/>
                        <a:pt x="9" y="12"/>
                      </a:cubicBezTo>
                      <a:cubicBezTo>
                        <a:pt x="7" y="12"/>
                        <a:pt x="6" y="12"/>
                        <a:pt x="5" y="12"/>
                      </a:cubicBezTo>
                      <a:cubicBezTo>
                        <a:pt x="5" y="12"/>
                        <a:pt x="4" y="13"/>
                        <a:pt x="4" y="13"/>
                      </a:cubicBezTo>
                      <a:lnTo>
                        <a:pt x="11"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0" name="Google Shape;660;p12"/>
                <p:cNvSpPr/>
                <p:nvPr/>
              </p:nvSpPr>
              <p:spPr>
                <a:xfrm>
                  <a:off x="529" y="1492"/>
                  <a:ext cx="4" cy="4"/>
                </a:xfrm>
                <a:custGeom>
                  <a:avLst/>
                  <a:gdLst/>
                  <a:ahLst/>
                  <a:cxnLst/>
                  <a:rect l="l" t="t" r="r" b="b"/>
                  <a:pathLst>
                    <a:path w="16" h="18" extrusionOk="0">
                      <a:moveTo>
                        <a:pt x="1" y="9"/>
                      </a:moveTo>
                      <a:cubicBezTo>
                        <a:pt x="3" y="10"/>
                        <a:pt x="3" y="10"/>
                        <a:pt x="3" y="10"/>
                      </a:cubicBezTo>
                      <a:cubicBezTo>
                        <a:pt x="2" y="11"/>
                        <a:pt x="2" y="12"/>
                        <a:pt x="3" y="13"/>
                      </a:cubicBezTo>
                      <a:cubicBezTo>
                        <a:pt x="3" y="14"/>
                        <a:pt x="3" y="15"/>
                        <a:pt x="4" y="15"/>
                      </a:cubicBezTo>
                      <a:cubicBezTo>
                        <a:pt x="5" y="16"/>
                        <a:pt x="6" y="16"/>
                        <a:pt x="7" y="16"/>
                      </a:cubicBezTo>
                      <a:cubicBezTo>
                        <a:pt x="8" y="15"/>
                        <a:pt x="9" y="15"/>
                        <a:pt x="9" y="14"/>
                      </a:cubicBezTo>
                      <a:cubicBezTo>
                        <a:pt x="10" y="13"/>
                        <a:pt x="10" y="12"/>
                        <a:pt x="10" y="11"/>
                      </a:cubicBezTo>
                      <a:cubicBezTo>
                        <a:pt x="10" y="10"/>
                        <a:pt x="9" y="10"/>
                        <a:pt x="8" y="9"/>
                      </a:cubicBezTo>
                      <a:cubicBezTo>
                        <a:pt x="8" y="9"/>
                        <a:pt x="7" y="8"/>
                        <a:pt x="7" y="8"/>
                      </a:cubicBezTo>
                      <a:cubicBezTo>
                        <a:pt x="8" y="7"/>
                        <a:pt x="8" y="7"/>
                        <a:pt x="8" y="7"/>
                      </a:cubicBezTo>
                      <a:cubicBezTo>
                        <a:pt x="8" y="7"/>
                        <a:pt x="8" y="7"/>
                        <a:pt x="8" y="7"/>
                      </a:cubicBezTo>
                      <a:cubicBezTo>
                        <a:pt x="9" y="8"/>
                        <a:pt x="10" y="8"/>
                        <a:pt x="11" y="8"/>
                      </a:cubicBezTo>
                      <a:cubicBezTo>
                        <a:pt x="12" y="8"/>
                        <a:pt x="13" y="7"/>
                        <a:pt x="13" y="7"/>
                      </a:cubicBezTo>
                      <a:cubicBezTo>
                        <a:pt x="14" y="6"/>
                        <a:pt x="14" y="5"/>
                        <a:pt x="14" y="4"/>
                      </a:cubicBezTo>
                      <a:cubicBezTo>
                        <a:pt x="14" y="4"/>
                        <a:pt x="13" y="3"/>
                        <a:pt x="12" y="2"/>
                      </a:cubicBezTo>
                      <a:cubicBezTo>
                        <a:pt x="12" y="2"/>
                        <a:pt x="11" y="2"/>
                        <a:pt x="10" y="2"/>
                      </a:cubicBezTo>
                      <a:cubicBezTo>
                        <a:pt x="9" y="2"/>
                        <a:pt x="9" y="3"/>
                        <a:pt x="8" y="3"/>
                      </a:cubicBezTo>
                      <a:cubicBezTo>
                        <a:pt x="6" y="2"/>
                        <a:pt x="6" y="2"/>
                        <a:pt x="6" y="2"/>
                      </a:cubicBezTo>
                      <a:cubicBezTo>
                        <a:pt x="7" y="1"/>
                        <a:pt x="8" y="0"/>
                        <a:pt x="10" y="0"/>
                      </a:cubicBezTo>
                      <a:cubicBezTo>
                        <a:pt x="11" y="0"/>
                        <a:pt x="12" y="0"/>
                        <a:pt x="13" y="1"/>
                      </a:cubicBezTo>
                      <a:cubicBezTo>
                        <a:pt x="14" y="1"/>
                        <a:pt x="15" y="2"/>
                        <a:pt x="15" y="3"/>
                      </a:cubicBezTo>
                      <a:cubicBezTo>
                        <a:pt x="16" y="4"/>
                        <a:pt x="16" y="5"/>
                        <a:pt x="16" y="6"/>
                      </a:cubicBezTo>
                      <a:cubicBezTo>
                        <a:pt x="16" y="6"/>
                        <a:pt x="16" y="7"/>
                        <a:pt x="15" y="8"/>
                      </a:cubicBezTo>
                      <a:cubicBezTo>
                        <a:pt x="15" y="9"/>
                        <a:pt x="14" y="9"/>
                        <a:pt x="13" y="9"/>
                      </a:cubicBezTo>
                      <a:cubicBezTo>
                        <a:pt x="13" y="10"/>
                        <a:pt x="12" y="10"/>
                        <a:pt x="11" y="10"/>
                      </a:cubicBezTo>
                      <a:cubicBezTo>
                        <a:pt x="12" y="10"/>
                        <a:pt x="12" y="11"/>
                        <a:pt x="12" y="12"/>
                      </a:cubicBezTo>
                      <a:cubicBezTo>
                        <a:pt x="12" y="13"/>
                        <a:pt x="12" y="14"/>
                        <a:pt x="11" y="15"/>
                      </a:cubicBezTo>
                      <a:cubicBezTo>
                        <a:pt x="10" y="17"/>
                        <a:pt x="9" y="17"/>
                        <a:pt x="8" y="18"/>
                      </a:cubicBezTo>
                      <a:cubicBezTo>
                        <a:pt x="6" y="18"/>
                        <a:pt x="4" y="18"/>
                        <a:pt x="3" y="17"/>
                      </a:cubicBezTo>
                      <a:cubicBezTo>
                        <a:pt x="2" y="16"/>
                        <a:pt x="1" y="14"/>
                        <a:pt x="0" y="13"/>
                      </a:cubicBezTo>
                      <a:cubicBezTo>
                        <a:pt x="0" y="12"/>
                        <a:pt x="0" y="10"/>
                        <a:pt x="1"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1" name="Google Shape;661;p12"/>
                <p:cNvSpPr/>
                <p:nvPr/>
              </p:nvSpPr>
              <p:spPr>
                <a:xfrm>
                  <a:off x="467" y="1435"/>
                  <a:ext cx="4" cy="4"/>
                </a:xfrm>
                <a:custGeom>
                  <a:avLst/>
                  <a:gdLst/>
                  <a:ahLst/>
                  <a:cxnLst/>
                  <a:rect l="l" t="t" r="r" b="b"/>
                  <a:pathLst>
                    <a:path w="18" h="18" extrusionOk="0">
                      <a:moveTo>
                        <a:pt x="7" y="2"/>
                      </a:moveTo>
                      <a:cubicBezTo>
                        <a:pt x="8" y="0"/>
                        <a:pt x="8" y="0"/>
                        <a:pt x="8" y="0"/>
                      </a:cubicBezTo>
                      <a:cubicBezTo>
                        <a:pt x="18" y="7"/>
                        <a:pt x="18" y="7"/>
                        <a:pt x="18" y="7"/>
                      </a:cubicBezTo>
                      <a:cubicBezTo>
                        <a:pt x="17" y="8"/>
                        <a:pt x="17" y="8"/>
                        <a:pt x="17" y="8"/>
                      </a:cubicBezTo>
                      <a:cubicBezTo>
                        <a:pt x="15" y="9"/>
                        <a:pt x="13" y="9"/>
                        <a:pt x="11" y="10"/>
                      </a:cubicBezTo>
                      <a:cubicBezTo>
                        <a:pt x="9" y="12"/>
                        <a:pt x="7" y="13"/>
                        <a:pt x="5" y="14"/>
                      </a:cubicBezTo>
                      <a:cubicBezTo>
                        <a:pt x="4" y="15"/>
                        <a:pt x="3" y="17"/>
                        <a:pt x="2" y="18"/>
                      </a:cubicBezTo>
                      <a:cubicBezTo>
                        <a:pt x="0" y="17"/>
                        <a:pt x="0" y="17"/>
                        <a:pt x="0" y="17"/>
                      </a:cubicBezTo>
                      <a:cubicBezTo>
                        <a:pt x="0" y="15"/>
                        <a:pt x="2" y="14"/>
                        <a:pt x="3" y="13"/>
                      </a:cubicBezTo>
                      <a:cubicBezTo>
                        <a:pt x="5" y="11"/>
                        <a:pt x="7" y="10"/>
                        <a:pt x="9" y="9"/>
                      </a:cubicBezTo>
                      <a:cubicBezTo>
                        <a:pt x="11" y="8"/>
                        <a:pt x="12" y="7"/>
                        <a:pt x="14" y="7"/>
                      </a:cubicBezTo>
                      <a:lnTo>
                        <a:pt x="7" y="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2" name="Google Shape;662;p12"/>
                <p:cNvSpPr/>
                <p:nvPr/>
              </p:nvSpPr>
              <p:spPr>
                <a:xfrm>
                  <a:off x="477" y="1442"/>
                  <a:ext cx="3" cy="4"/>
                </a:xfrm>
                <a:custGeom>
                  <a:avLst/>
                  <a:gdLst/>
                  <a:ahLst/>
                  <a:cxnLst/>
                  <a:rect l="l" t="t" r="r" b="b"/>
                  <a:pathLst>
                    <a:path w="16" h="19" extrusionOk="0">
                      <a:moveTo>
                        <a:pt x="6" y="7"/>
                      </a:moveTo>
                      <a:cubicBezTo>
                        <a:pt x="6" y="6"/>
                        <a:pt x="6" y="6"/>
                        <a:pt x="6" y="5"/>
                      </a:cubicBezTo>
                      <a:cubicBezTo>
                        <a:pt x="5" y="4"/>
                        <a:pt x="6" y="3"/>
                        <a:pt x="6" y="2"/>
                      </a:cubicBezTo>
                      <a:cubicBezTo>
                        <a:pt x="7" y="1"/>
                        <a:pt x="8" y="1"/>
                        <a:pt x="9" y="0"/>
                      </a:cubicBezTo>
                      <a:cubicBezTo>
                        <a:pt x="11" y="0"/>
                        <a:pt x="12" y="1"/>
                        <a:pt x="13" y="1"/>
                      </a:cubicBezTo>
                      <a:cubicBezTo>
                        <a:pt x="15" y="2"/>
                        <a:pt x="15" y="4"/>
                        <a:pt x="16" y="5"/>
                      </a:cubicBezTo>
                      <a:cubicBezTo>
                        <a:pt x="16" y="6"/>
                        <a:pt x="16" y="7"/>
                        <a:pt x="15" y="9"/>
                      </a:cubicBezTo>
                      <a:cubicBezTo>
                        <a:pt x="15" y="9"/>
                        <a:pt x="14" y="10"/>
                        <a:pt x="13" y="10"/>
                      </a:cubicBezTo>
                      <a:cubicBezTo>
                        <a:pt x="12" y="10"/>
                        <a:pt x="12" y="10"/>
                        <a:pt x="11" y="10"/>
                      </a:cubicBezTo>
                      <a:cubicBezTo>
                        <a:pt x="11" y="11"/>
                        <a:pt x="12" y="12"/>
                        <a:pt x="12" y="13"/>
                      </a:cubicBezTo>
                      <a:cubicBezTo>
                        <a:pt x="12" y="14"/>
                        <a:pt x="12" y="15"/>
                        <a:pt x="11" y="16"/>
                      </a:cubicBezTo>
                      <a:cubicBezTo>
                        <a:pt x="10" y="17"/>
                        <a:pt x="9" y="18"/>
                        <a:pt x="7" y="18"/>
                      </a:cubicBezTo>
                      <a:cubicBezTo>
                        <a:pt x="6" y="19"/>
                        <a:pt x="4" y="18"/>
                        <a:pt x="3" y="17"/>
                      </a:cubicBezTo>
                      <a:cubicBezTo>
                        <a:pt x="1" y="16"/>
                        <a:pt x="0" y="15"/>
                        <a:pt x="0" y="13"/>
                      </a:cubicBezTo>
                      <a:cubicBezTo>
                        <a:pt x="0" y="12"/>
                        <a:pt x="0" y="10"/>
                        <a:pt x="1" y="9"/>
                      </a:cubicBezTo>
                      <a:cubicBezTo>
                        <a:pt x="2" y="8"/>
                        <a:pt x="2" y="7"/>
                        <a:pt x="3" y="7"/>
                      </a:cubicBezTo>
                      <a:cubicBezTo>
                        <a:pt x="4" y="7"/>
                        <a:pt x="5" y="7"/>
                        <a:pt x="6" y="7"/>
                      </a:cubicBezTo>
                      <a:close/>
                      <a:moveTo>
                        <a:pt x="3" y="10"/>
                      </a:moveTo>
                      <a:cubicBezTo>
                        <a:pt x="2" y="11"/>
                        <a:pt x="2" y="11"/>
                        <a:pt x="2" y="12"/>
                      </a:cubicBezTo>
                      <a:cubicBezTo>
                        <a:pt x="2" y="13"/>
                        <a:pt x="2" y="13"/>
                        <a:pt x="2" y="14"/>
                      </a:cubicBezTo>
                      <a:cubicBezTo>
                        <a:pt x="3" y="15"/>
                        <a:pt x="3" y="15"/>
                        <a:pt x="4" y="16"/>
                      </a:cubicBezTo>
                      <a:cubicBezTo>
                        <a:pt x="5" y="16"/>
                        <a:pt x="6" y="16"/>
                        <a:pt x="7" y="16"/>
                      </a:cubicBezTo>
                      <a:cubicBezTo>
                        <a:pt x="8" y="16"/>
                        <a:pt x="8" y="16"/>
                        <a:pt x="9" y="15"/>
                      </a:cubicBezTo>
                      <a:cubicBezTo>
                        <a:pt x="10" y="14"/>
                        <a:pt x="10" y="13"/>
                        <a:pt x="10" y="12"/>
                      </a:cubicBezTo>
                      <a:cubicBezTo>
                        <a:pt x="9" y="11"/>
                        <a:pt x="9" y="10"/>
                        <a:pt x="8" y="9"/>
                      </a:cubicBezTo>
                      <a:cubicBezTo>
                        <a:pt x="7" y="9"/>
                        <a:pt x="6" y="9"/>
                        <a:pt x="5" y="9"/>
                      </a:cubicBezTo>
                      <a:cubicBezTo>
                        <a:pt x="4" y="9"/>
                        <a:pt x="3" y="9"/>
                        <a:pt x="3" y="10"/>
                      </a:cubicBezTo>
                      <a:close/>
                      <a:moveTo>
                        <a:pt x="8" y="4"/>
                      </a:moveTo>
                      <a:cubicBezTo>
                        <a:pt x="8" y="4"/>
                        <a:pt x="8" y="5"/>
                        <a:pt x="8" y="6"/>
                      </a:cubicBezTo>
                      <a:cubicBezTo>
                        <a:pt x="8" y="7"/>
                        <a:pt x="8" y="7"/>
                        <a:pt x="9" y="8"/>
                      </a:cubicBezTo>
                      <a:cubicBezTo>
                        <a:pt x="10" y="8"/>
                        <a:pt x="11" y="9"/>
                        <a:pt x="11" y="8"/>
                      </a:cubicBezTo>
                      <a:cubicBezTo>
                        <a:pt x="12" y="8"/>
                        <a:pt x="13" y="8"/>
                        <a:pt x="13" y="7"/>
                      </a:cubicBezTo>
                      <a:cubicBezTo>
                        <a:pt x="14" y="6"/>
                        <a:pt x="14" y="6"/>
                        <a:pt x="14" y="5"/>
                      </a:cubicBezTo>
                      <a:cubicBezTo>
                        <a:pt x="13" y="4"/>
                        <a:pt x="13" y="4"/>
                        <a:pt x="12" y="3"/>
                      </a:cubicBezTo>
                      <a:cubicBezTo>
                        <a:pt x="12" y="3"/>
                        <a:pt x="11" y="2"/>
                        <a:pt x="10" y="3"/>
                      </a:cubicBezTo>
                      <a:cubicBezTo>
                        <a:pt x="9" y="3"/>
                        <a:pt x="9" y="3"/>
                        <a:pt x="8"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3" name="Google Shape;663;p12"/>
                <p:cNvSpPr/>
                <p:nvPr/>
              </p:nvSpPr>
              <p:spPr>
                <a:xfrm>
                  <a:off x="486" y="1448"/>
                  <a:ext cx="4" cy="4"/>
                </a:xfrm>
                <a:custGeom>
                  <a:avLst/>
                  <a:gdLst/>
                  <a:ahLst/>
                  <a:cxnLst/>
                  <a:rect l="l" t="t" r="r" b="b"/>
                  <a:pathLst>
                    <a:path w="16" h="18" extrusionOk="0">
                      <a:moveTo>
                        <a:pt x="1" y="10"/>
                      </a:moveTo>
                      <a:cubicBezTo>
                        <a:pt x="2" y="11"/>
                        <a:pt x="2" y="11"/>
                        <a:pt x="2" y="11"/>
                      </a:cubicBezTo>
                      <a:cubicBezTo>
                        <a:pt x="2" y="12"/>
                        <a:pt x="2" y="13"/>
                        <a:pt x="2" y="13"/>
                      </a:cubicBezTo>
                      <a:cubicBezTo>
                        <a:pt x="2" y="14"/>
                        <a:pt x="3" y="15"/>
                        <a:pt x="3" y="15"/>
                      </a:cubicBezTo>
                      <a:cubicBezTo>
                        <a:pt x="4" y="16"/>
                        <a:pt x="5" y="16"/>
                        <a:pt x="5" y="16"/>
                      </a:cubicBezTo>
                      <a:cubicBezTo>
                        <a:pt x="6" y="16"/>
                        <a:pt x="6" y="16"/>
                        <a:pt x="7" y="15"/>
                      </a:cubicBezTo>
                      <a:cubicBezTo>
                        <a:pt x="7" y="15"/>
                        <a:pt x="8" y="15"/>
                        <a:pt x="9" y="14"/>
                      </a:cubicBezTo>
                      <a:cubicBezTo>
                        <a:pt x="10" y="13"/>
                        <a:pt x="10" y="13"/>
                        <a:pt x="11" y="12"/>
                      </a:cubicBezTo>
                      <a:cubicBezTo>
                        <a:pt x="11" y="12"/>
                        <a:pt x="11" y="12"/>
                        <a:pt x="11" y="12"/>
                      </a:cubicBezTo>
                      <a:cubicBezTo>
                        <a:pt x="10" y="12"/>
                        <a:pt x="9" y="12"/>
                        <a:pt x="8" y="12"/>
                      </a:cubicBezTo>
                      <a:cubicBezTo>
                        <a:pt x="7" y="12"/>
                        <a:pt x="7" y="12"/>
                        <a:pt x="6" y="11"/>
                      </a:cubicBezTo>
                      <a:cubicBezTo>
                        <a:pt x="5" y="10"/>
                        <a:pt x="4" y="9"/>
                        <a:pt x="4" y="8"/>
                      </a:cubicBezTo>
                      <a:cubicBezTo>
                        <a:pt x="3" y="6"/>
                        <a:pt x="4" y="5"/>
                        <a:pt x="5" y="3"/>
                      </a:cubicBezTo>
                      <a:cubicBezTo>
                        <a:pt x="6" y="2"/>
                        <a:pt x="7" y="1"/>
                        <a:pt x="9" y="0"/>
                      </a:cubicBezTo>
                      <a:cubicBezTo>
                        <a:pt x="10" y="0"/>
                        <a:pt x="12" y="0"/>
                        <a:pt x="13" y="1"/>
                      </a:cubicBezTo>
                      <a:cubicBezTo>
                        <a:pt x="14" y="2"/>
                        <a:pt x="15" y="3"/>
                        <a:pt x="15" y="4"/>
                      </a:cubicBezTo>
                      <a:cubicBezTo>
                        <a:pt x="16" y="5"/>
                        <a:pt x="16" y="6"/>
                        <a:pt x="16" y="7"/>
                      </a:cubicBezTo>
                      <a:cubicBezTo>
                        <a:pt x="15" y="9"/>
                        <a:pt x="15" y="10"/>
                        <a:pt x="13" y="12"/>
                      </a:cubicBezTo>
                      <a:cubicBezTo>
                        <a:pt x="12" y="14"/>
                        <a:pt x="11" y="15"/>
                        <a:pt x="10" y="16"/>
                      </a:cubicBezTo>
                      <a:cubicBezTo>
                        <a:pt x="8" y="17"/>
                        <a:pt x="7" y="18"/>
                        <a:pt x="6" y="18"/>
                      </a:cubicBezTo>
                      <a:cubicBezTo>
                        <a:pt x="5" y="18"/>
                        <a:pt x="3" y="17"/>
                        <a:pt x="2" y="17"/>
                      </a:cubicBezTo>
                      <a:cubicBezTo>
                        <a:pt x="1" y="16"/>
                        <a:pt x="0" y="15"/>
                        <a:pt x="0" y="14"/>
                      </a:cubicBezTo>
                      <a:cubicBezTo>
                        <a:pt x="0" y="12"/>
                        <a:pt x="0" y="11"/>
                        <a:pt x="1" y="10"/>
                      </a:cubicBezTo>
                      <a:close/>
                      <a:moveTo>
                        <a:pt x="13" y="8"/>
                      </a:moveTo>
                      <a:cubicBezTo>
                        <a:pt x="14" y="7"/>
                        <a:pt x="14" y="6"/>
                        <a:pt x="14" y="5"/>
                      </a:cubicBezTo>
                      <a:cubicBezTo>
                        <a:pt x="14" y="4"/>
                        <a:pt x="13" y="3"/>
                        <a:pt x="12" y="3"/>
                      </a:cubicBezTo>
                      <a:cubicBezTo>
                        <a:pt x="11" y="2"/>
                        <a:pt x="10" y="2"/>
                        <a:pt x="9" y="2"/>
                      </a:cubicBezTo>
                      <a:cubicBezTo>
                        <a:pt x="8" y="3"/>
                        <a:pt x="7" y="3"/>
                        <a:pt x="7" y="4"/>
                      </a:cubicBezTo>
                      <a:cubicBezTo>
                        <a:pt x="6" y="5"/>
                        <a:pt x="6" y="6"/>
                        <a:pt x="6" y="7"/>
                      </a:cubicBezTo>
                      <a:cubicBezTo>
                        <a:pt x="6" y="8"/>
                        <a:pt x="7" y="9"/>
                        <a:pt x="7" y="10"/>
                      </a:cubicBezTo>
                      <a:cubicBezTo>
                        <a:pt x="8" y="10"/>
                        <a:pt x="9" y="11"/>
                        <a:pt x="10" y="10"/>
                      </a:cubicBezTo>
                      <a:cubicBezTo>
                        <a:pt x="11" y="10"/>
                        <a:pt x="12" y="9"/>
                        <a:pt x="13"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4" name="Google Shape;664;p12"/>
                <p:cNvSpPr/>
                <p:nvPr/>
              </p:nvSpPr>
              <p:spPr>
                <a:xfrm>
                  <a:off x="495" y="1454"/>
                  <a:ext cx="3" cy="4"/>
                </a:xfrm>
                <a:custGeom>
                  <a:avLst/>
                  <a:gdLst/>
                  <a:ahLst/>
                  <a:cxnLst/>
                  <a:rect l="l" t="t" r="r" b="b"/>
                  <a:pathLst>
                    <a:path w="12" h="17" extrusionOk="0">
                      <a:moveTo>
                        <a:pt x="2" y="17"/>
                      </a:moveTo>
                      <a:cubicBezTo>
                        <a:pt x="0" y="15"/>
                        <a:pt x="0" y="15"/>
                        <a:pt x="0" y="15"/>
                      </a:cubicBezTo>
                      <a:cubicBezTo>
                        <a:pt x="8" y="3"/>
                        <a:pt x="8" y="3"/>
                        <a:pt x="8" y="3"/>
                      </a:cubicBezTo>
                      <a:cubicBezTo>
                        <a:pt x="7" y="3"/>
                        <a:pt x="6" y="3"/>
                        <a:pt x="5" y="3"/>
                      </a:cubicBezTo>
                      <a:cubicBezTo>
                        <a:pt x="4" y="3"/>
                        <a:pt x="3" y="3"/>
                        <a:pt x="2" y="3"/>
                      </a:cubicBezTo>
                      <a:cubicBezTo>
                        <a:pt x="4" y="1"/>
                        <a:pt x="4" y="1"/>
                        <a:pt x="4" y="1"/>
                      </a:cubicBezTo>
                      <a:cubicBezTo>
                        <a:pt x="5" y="1"/>
                        <a:pt x="6" y="1"/>
                        <a:pt x="8" y="1"/>
                      </a:cubicBezTo>
                      <a:cubicBezTo>
                        <a:pt x="9" y="1"/>
                        <a:pt x="10" y="1"/>
                        <a:pt x="11" y="0"/>
                      </a:cubicBezTo>
                      <a:cubicBezTo>
                        <a:pt x="12" y="1"/>
                        <a:pt x="12" y="1"/>
                        <a:pt x="12" y="1"/>
                      </a:cubicBezTo>
                      <a:lnTo>
                        <a:pt x="2" y="1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5" name="Google Shape;665;p12"/>
                <p:cNvSpPr/>
                <p:nvPr/>
              </p:nvSpPr>
              <p:spPr>
                <a:xfrm>
                  <a:off x="497" y="1456"/>
                  <a:ext cx="4" cy="4"/>
                </a:xfrm>
                <a:custGeom>
                  <a:avLst/>
                  <a:gdLst/>
                  <a:ahLst/>
                  <a:cxnLst/>
                  <a:rect l="l" t="t" r="r" b="b"/>
                  <a:pathLst>
                    <a:path w="15" h="18" extrusionOk="0">
                      <a:moveTo>
                        <a:pt x="2" y="5"/>
                      </a:moveTo>
                      <a:cubicBezTo>
                        <a:pt x="4" y="3"/>
                        <a:pt x="5" y="2"/>
                        <a:pt x="6" y="1"/>
                      </a:cubicBezTo>
                      <a:cubicBezTo>
                        <a:pt x="7" y="0"/>
                        <a:pt x="8" y="0"/>
                        <a:pt x="9" y="0"/>
                      </a:cubicBezTo>
                      <a:cubicBezTo>
                        <a:pt x="10" y="0"/>
                        <a:pt x="12" y="0"/>
                        <a:pt x="13" y="1"/>
                      </a:cubicBezTo>
                      <a:cubicBezTo>
                        <a:pt x="14" y="1"/>
                        <a:pt x="14" y="2"/>
                        <a:pt x="15" y="3"/>
                      </a:cubicBezTo>
                      <a:cubicBezTo>
                        <a:pt x="15" y="4"/>
                        <a:pt x="15" y="4"/>
                        <a:pt x="15" y="5"/>
                      </a:cubicBezTo>
                      <a:cubicBezTo>
                        <a:pt x="15" y="6"/>
                        <a:pt x="15" y="7"/>
                        <a:pt x="15" y="8"/>
                      </a:cubicBezTo>
                      <a:cubicBezTo>
                        <a:pt x="14" y="9"/>
                        <a:pt x="13" y="11"/>
                        <a:pt x="12" y="12"/>
                      </a:cubicBezTo>
                      <a:cubicBezTo>
                        <a:pt x="11" y="14"/>
                        <a:pt x="10" y="15"/>
                        <a:pt x="9" y="16"/>
                      </a:cubicBezTo>
                      <a:cubicBezTo>
                        <a:pt x="8" y="17"/>
                        <a:pt x="7" y="17"/>
                        <a:pt x="6" y="17"/>
                      </a:cubicBezTo>
                      <a:cubicBezTo>
                        <a:pt x="4" y="18"/>
                        <a:pt x="3" y="17"/>
                        <a:pt x="2" y="16"/>
                      </a:cubicBezTo>
                      <a:cubicBezTo>
                        <a:pt x="1" y="15"/>
                        <a:pt x="0" y="14"/>
                        <a:pt x="0" y="13"/>
                      </a:cubicBezTo>
                      <a:cubicBezTo>
                        <a:pt x="0" y="11"/>
                        <a:pt x="0" y="8"/>
                        <a:pt x="2" y="5"/>
                      </a:cubicBezTo>
                      <a:close/>
                      <a:moveTo>
                        <a:pt x="4" y="7"/>
                      </a:moveTo>
                      <a:cubicBezTo>
                        <a:pt x="3" y="9"/>
                        <a:pt x="2" y="11"/>
                        <a:pt x="2" y="12"/>
                      </a:cubicBezTo>
                      <a:cubicBezTo>
                        <a:pt x="2" y="13"/>
                        <a:pt x="2" y="14"/>
                        <a:pt x="3" y="15"/>
                      </a:cubicBezTo>
                      <a:cubicBezTo>
                        <a:pt x="4" y="15"/>
                        <a:pt x="5" y="16"/>
                        <a:pt x="6" y="15"/>
                      </a:cubicBezTo>
                      <a:cubicBezTo>
                        <a:pt x="7" y="15"/>
                        <a:pt x="9" y="13"/>
                        <a:pt x="10" y="11"/>
                      </a:cubicBezTo>
                      <a:cubicBezTo>
                        <a:pt x="12" y="8"/>
                        <a:pt x="13" y="6"/>
                        <a:pt x="13" y="5"/>
                      </a:cubicBezTo>
                      <a:cubicBezTo>
                        <a:pt x="13" y="4"/>
                        <a:pt x="13" y="3"/>
                        <a:pt x="12" y="2"/>
                      </a:cubicBezTo>
                      <a:cubicBezTo>
                        <a:pt x="11" y="2"/>
                        <a:pt x="10" y="2"/>
                        <a:pt x="9" y="2"/>
                      </a:cubicBezTo>
                      <a:cubicBezTo>
                        <a:pt x="8" y="3"/>
                        <a:pt x="6" y="4"/>
                        <a:pt x="4" y="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6" name="Google Shape;666;p12"/>
                <p:cNvSpPr/>
                <p:nvPr/>
              </p:nvSpPr>
              <p:spPr>
                <a:xfrm>
                  <a:off x="505" y="1461"/>
                  <a:ext cx="3" cy="4"/>
                </a:xfrm>
                <a:custGeom>
                  <a:avLst/>
                  <a:gdLst/>
                  <a:ahLst/>
                  <a:cxnLst/>
                  <a:rect l="l" t="t" r="r" b="b"/>
                  <a:pathLst>
                    <a:path w="13" h="16" extrusionOk="0">
                      <a:moveTo>
                        <a:pt x="2" y="16"/>
                      </a:moveTo>
                      <a:cubicBezTo>
                        <a:pt x="0" y="15"/>
                        <a:pt x="0" y="15"/>
                        <a:pt x="0" y="15"/>
                      </a:cubicBezTo>
                      <a:cubicBezTo>
                        <a:pt x="9" y="3"/>
                        <a:pt x="9" y="3"/>
                        <a:pt x="9" y="3"/>
                      </a:cubicBezTo>
                      <a:cubicBezTo>
                        <a:pt x="8" y="3"/>
                        <a:pt x="7" y="3"/>
                        <a:pt x="6" y="3"/>
                      </a:cubicBezTo>
                      <a:cubicBezTo>
                        <a:pt x="5" y="3"/>
                        <a:pt x="4" y="3"/>
                        <a:pt x="3" y="3"/>
                      </a:cubicBezTo>
                      <a:cubicBezTo>
                        <a:pt x="4" y="1"/>
                        <a:pt x="4" y="1"/>
                        <a:pt x="4" y="1"/>
                      </a:cubicBezTo>
                      <a:cubicBezTo>
                        <a:pt x="6" y="1"/>
                        <a:pt x="7" y="1"/>
                        <a:pt x="8" y="1"/>
                      </a:cubicBezTo>
                      <a:cubicBezTo>
                        <a:pt x="10" y="1"/>
                        <a:pt x="11" y="0"/>
                        <a:pt x="11" y="0"/>
                      </a:cubicBezTo>
                      <a:cubicBezTo>
                        <a:pt x="13" y="1"/>
                        <a:pt x="13" y="1"/>
                        <a:pt x="13"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7" name="Google Shape;667;p12"/>
                <p:cNvSpPr/>
                <p:nvPr/>
              </p:nvSpPr>
              <p:spPr>
                <a:xfrm>
                  <a:off x="508" y="1463"/>
                  <a:ext cx="3" cy="4"/>
                </a:xfrm>
                <a:custGeom>
                  <a:avLst/>
                  <a:gdLst/>
                  <a:ahLst/>
                  <a:cxnLst/>
                  <a:rect l="l" t="t" r="r" b="b"/>
                  <a:pathLst>
                    <a:path w="12" h="16" extrusionOk="0">
                      <a:moveTo>
                        <a:pt x="2" y="16"/>
                      </a:moveTo>
                      <a:cubicBezTo>
                        <a:pt x="0" y="15"/>
                        <a:pt x="0" y="15"/>
                        <a:pt x="0" y="15"/>
                      </a:cubicBezTo>
                      <a:cubicBezTo>
                        <a:pt x="8" y="3"/>
                        <a:pt x="8" y="3"/>
                        <a:pt x="8" y="3"/>
                      </a:cubicBezTo>
                      <a:cubicBezTo>
                        <a:pt x="7" y="3"/>
                        <a:pt x="6" y="3"/>
                        <a:pt x="5" y="3"/>
                      </a:cubicBezTo>
                      <a:cubicBezTo>
                        <a:pt x="4" y="3"/>
                        <a:pt x="3" y="3"/>
                        <a:pt x="3" y="3"/>
                      </a:cubicBezTo>
                      <a:cubicBezTo>
                        <a:pt x="4" y="1"/>
                        <a:pt x="4" y="1"/>
                        <a:pt x="4" y="1"/>
                      </a:cubicBezTo>
                      <a:cubicBezTo>
                        <a:pt x="5" y="1"/>
                        <a:pt x="6" y="1"/>
                        <a:pt x="8" y="1"/>
                      </a:cubicBezTo>
                      <a:cubicBezTo>
                        <a:pt x="9" y="1"/>
                        <a:pt x="10" y="0"/>
                        <a:pt x="11" y="0"/>
                      </a:cubicBezTo>
                      <a:cubicBezTo>
                        <a:pt x="12" y="1"/>
                        <a:pt x="12" y="1"/>
                        <a:pt x="12"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8" name="Google Shape;668;p12"/>
                <p:cNvSpPr/>
                <p:nvPr/>
              </p:nvSpPr>
              <p:spPr>
                <a:xfrm>
                  <a:off x="515" y="1467"/>
                  <a:ext cx="2" cy="4"/>
                </a:xfrm>
                <a:custGeom>
                  <a:avLst/>
                  <a:gdLst/>
                  <a:ahLst/>
                  <a:cxnLst/>
                  <a:rect l="l" t="t" r="r" b="b"/>
                  <a:pathLst>
                    <a:path w="12" h="16" extrusionOk="0">
                      <a:moveTo>
                        <a:pt x="2" y="16"/>
                      </a:moveTo>
                      <a:cubicBezTo>
                        <a:pt x="0" y="15"/>
                        <a:pt x="0" y="15"/>
                        <a:pt x="0" y="15"/>
                      </a:cubicBezTo>
                      <a:cubicBezTo>
                        <a:pt x="8" y="3"/>
                        <a:pt x="8" y="3"/>
                        <a:pt x="8" y="3"/>
                      </a:cubicBezTo>
                      <a:cubicBezTo>
                        <a:pt x="7" y="3"/>
                        <a:pt x="6" y="3"/>
                        <a:pt x="5" y="3"/>
                      </a:cubicBezTo>
                      <a:cubicBezTo>
                        <a:pt x="4" y="3"/>
                        <a:pt x="3" y="3"/>
                        <a:pt x="3" y="2"/>
                      </a:cubicBezTo>
                      <a:cubicBezTo>
                        <a:pt x="4" y="1"/>
                        <a:pt x="4" y="1"/>
                        <a:pt x="4" y="1"/>
                      </a:cubicBezTo>
                      <a:cubicBezTo>
                        <a:pt x="5" y="1"/>
                        <a:pt x="7" y="1"/>
                        <a:pt x="8" y="1"/>
                      </a:cubicBezTo>
                      <a:cubicBezTo>
                        <a:pt x="9" y="1"/>
                        <a:pt x="10" y="0"/>
                        <a:pt x="11" y="0"/>
                      </a:cubicBezTo>
                      <a:cubicBezTo>
                        <a:pt x="12" y="1"/>
                        <a:pt x="12" y="1"/>
                        <a:pt x="12" y="1"/>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69" name="Google Shape;669;p12"/>
                <p:cNvSpPr/>
                <p:nvPr/>
              </p:nvSpPr>
              <p:spPr>
                <a:xfrm>
                  <a:off x="516" y="1469"/>
                  <a:ext cx="4" cy="5"/>
                </a:xfrm>
                <a:custGeom>
                  <a:avLst/>
                  <a:gdLst/>
                  <a:ahLst/>
                  <a:cxnLst/>
                  <a:rect l="l" t="t" r="r" b="b"/>
                  <a:pathLst>
                    <a:path w="19" h="20" extrusionOk="0">
                      <a:moveTo>
                        <a:pt x="12" y="18"/>
                      </a:moveTo>
                      <a:cubicBezTo>
                        <a:pt x="10" y="20"/>
                        <a:pt x="10" y="20"/>
                        <a:pt x="10" y="20"/>
                      </a:cubicBezTo>
                      <a:cubicBezTo>
                        <a:pt x="0" y="13"/>
                        <a:pt x="0" y="13"/>
                        <a:pt x="0" y="13"/>
                      </a:cubicBezTo>
                      <a:cubicBezTo>
                        <a:pt x="0" y="13"/>
                        <a:pt x="1" y="12"/>
                        <a:pt x="1" y="12"/>
                      </a:cubicBezTo>
                      <a:cubicBezTo>
                        <a:pt x="2" y="11"/>
                        <a:pt x="3" y="11"/>
                        <a:pt x="4" y="11"/>
                      </a:cubicBezTo>
                      <a:cubicBezTo>
                        <a:pt x="5" y="10"/>
                        <a:pt x="6" y="10"/>
                        <a:pt x="8" y="10"/>
                      </a:cubicBezTo>
                      <a:cubicBezTo>
                        <a:pt x="11" y="10"/>
                        <a:pt x="12" y="9"/>
                        <a:pt x="14" y="9"/>
                      </a:cubicBezTo>
                      <a:cubicBezTo>
                        <a:pt x="15" y="9"/>
                        <a:pt x="15" y="8"/>
                        <a:pt x="16" y="7"/>
                      </a:cubicBezTo>
                      <a:cubicBezTo>
                        <a:pt x="16" y="7"/>
                        <a:pt x="17" y="6"/>
                        <a:pt x="16" y="5"/>
                      </a:cubicBezTo>
                      <a:cubicBezTo>
                        <a:pt x="16" y="4"/>
                        <a:pt x="16" y="3"/>
                        <a:pt x="15" y="3"/>
                      </a:cubicBezTo>
                      <a:cubicBezTo>
                        <a:pt x="14" y="2"/>
                        <a:pt x="13" y="2"/>
                        <a:pt x="12" y="2"/>
                      </a:cubicBezTo>
                      <a:cubicBezTo>
                        <a:pt x="11" y="2"/>
                        <a:pt x="10" y="3"/>
                        <a:pt x="10" y="4"/>
                      </a:cubicBezTo>
                      <a:cubicBezTo>
                        <a:pt x="8" y="2"/>
                        <a:pt x="8" y="2"/>
                        <a:pt x="8" y="2"/>
                      </a:cubicBezTo>
                      <a:cubicBezTo>
                        <a:pt x="9" y="1"/>
                        <a:pt x="10" y="0"/>
                        <a:pt x="12" y="0"/>
                      </a:cubicBezTo>
                      <a:cubicBezTo>
                        <a:pt x="13" y="0"/>
                        <a:pt x="14" y="0"/>
                        <a:pt x="16" y="1"/>
                      </a:cubicBezTo>
                      <a:cubicBezTo>
                        <a:pt x="17" y="2"/>
                        <a:pt x="18" y="3"/>
                        <a:pt x="19" y="5"/>
                      </a:cubicBezTo>
                      <a:cubicBezTo>
                        <a:pt x="19" y="6"/>
                        <a:pt x="19" y="8"/>
                        <a:pt x="18" y="9"/>
                      </a:cubicBezTo>
                      <a:cubicBezTo>
                        <a:pt x="17" y="9"/>
                        <a:pt x="17" y="10"/>
                        <a:pt x="16" y="10"/>
                      </a:cubicBezTo>
                      <a:cubicBezTo>
                        <a:pt x="16" y="11"/>
                        <a:pt x="15" y="11"/>
                        <a:pt x="14" y="11"/>
                      </a:cubicBezTo>
                      <a:cubicBezTo>
                        <a:pt x="13" y="12"/>
                        <a:pt x="11" y="12"/>
                        <a:pt x="9" y="12"/>
                      </a:cubicBezTo>
                      <a:cubicBezTo>
                        <a:pt x="7" y="12"/>
                        <a:pt x="6" y="12"/>
                        <a:pt x="6" y="13"/>
                      </a:cubicBezTo>
                      <a:cubicBezTo>
                        <a:pt x="5" y="13"/>
                        <a:pt x="4" y="13"/>
                        <a:pt x="4" y="13"/>
                      </a:cubicBezTo>
                      <a:lnTo>
                        <a:pt x="12" y="1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0" name="Google Shape;670;p12"/>
                <p:cNvSpPr/>
                <p:nvPr/>
              </p:nvSpPr>
              <p:spPr>
                <a:xfrm>
                  <a:off x="524" y="1474"/>
                  <a:ext cx="3" cy="4"/>
                </a:xfrm>
                <a:custGeom>
                  <a:avLst/>
                  <a:gdLst/>
                  <a:ahLst/>
                  <a:cxnLst/>
                  <a:rect l="l" t="t" r="r" b="b"/>
                  <a:pathLst>
                    <a:path w="12" h="16" extrusionOk="0">
                      <a:moveTo>
                        <a:pt x="2" y="16"/>
                      </a:moveTo>
                      <a:cubicBezTo>
                        <a:pt x="0" y="14"/>
                        <a:pt x="0" y="14"/>
                        <a:pt x="0" y="14"/>
                      </a:cubicBezTo>
                      <a:cubicBezTo>
                        <a:pt x="8" y="3"/>
                        <a:pt x="8" y="3"/>
                        <a:pt x="8" y="3"/>
                      </a:cubicBezTo>
                      <a:cubicBezTo>
                        <a:pt x="7" y="3"/>
                        <a:pt x="6" y="3"/>
                        <a:pt x="5" y="3"/>
                      </a:cubicBezTo>
                      <a:cubicBezTo>
                        <a:pt x="4" y="3"/>
                        <a:pt x="3" y="2"/>
                        <a:pt x="3" y="2"/>
                      </a:cubicBezTo>
                      <a:cubicBezTo>
                        <a:pt x="4" y="0"/>
                        <a:pt x="4" y="0"/>
                        <a:pt x="4" y="0"/>
                      </a:cubicBezTo>
                      <a:cubicBezTo>
                        <a:pt x="5" y="1"/>
                        <a:pt x="6" y="1"/>
                        <a:pt x="8" y="0"/>
                      </a:cubicBezTo>
                      <a:cubicBezTo>
                        <a:pt x="9" y="0"/>
                        <a:pt x="10" y="0"/>
                        <a:pt x="11" y="0"/>
                      </a:cubicBezTo>
                      <a:cubicBezTo>
                        <a:pt x="12" y="0"/>
                        <a:pt x="12" y="0"/>
                        <a:pt x="12" y="0"/>
                      </a:cubicBezTo>
                      <a:lnTo>
                        <a:pt x="2" y="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1" name="Google Shape;671;p12"/>
                <p:cNvSpPr/>
                <p:nvPr/>
              </p:nvSpPr>
              <p:spPr>
                <a:xfrm>
                  <a:off x="526" y="1475"/>
                  <a:ext cx="4" cy="5"/>
                </a:xfrm>
                <a:custGeom>
                  <a:avLst/>
                  <a:gdLst/>
                  <a:ahLst/>
                  <a:cxnLst/>
                  <a:rect l="l" t="t" r="r" b="b"/>
                  <a:pathLst>
                    <a:path w="16" h="18" extrusionOk="0">
                      <a:moveTo>
                        <a:pt x="1" y="9"/>
                      </a:moveTo>
                      <a:cubicBezTo>
                        <a:pt x="3" y="10"/>
                        <a:pt x="3" y="10"/>
                        <a:pt x="3" y="10"/>
                      </a:cubicBezTo>
                      <a:cubicBezTo>
                        <a:pt x="3" y="11"/>
                        <a:pt x="3" y="12"/>
                        <a:pt x="3" y="13"/>
                      </a:cubicBezTo>
                      <a:cubicBezTo>
                        <a:pt x="3" y="14"/>
                        <a:pt x="3" y="15"/>
                        <a:pt x="4" y="15"/>
                      </a:cubicBezTo>
                      <a:cubicBezTo>
                        <a:pt x="5" y="16"/>
                        <a:pt x="6" y="16"/>
                        <a:pt x="7" y="16"/>
                      </a:cubicBezTo>
                      <a:cubicBezTo>
                        <a:pt x="8" y="15"/>
                        <a:pt x="9" y="15"/>
                        <a:pt x="9" y="14"/>
                      </a:cubicBezTo>
                      <a:cubicBezTo>
                        <a:pt x="10" y="13"/>
                        <a:pt x="10" y="12"/>
                        <a:pt x="10" y="11"/>
                      </a:cubicBezTo>
                      <a:cubicBezTo>
                        <a:pt x="10" y="10"/>
                        <a:pt x="9" y="10"/>
                        <a:pt x="8" y="9"/>
                      </a:cubicBezTo>
                      <a:cubicBezTo>
                        <a:pt x="8" y="9"/>
                        <a:pt x="8" y="9"/>
                        <a:pt x="7" y="8"/>
                      </a:cubicBezTo>
                      <a:cubicBezTo>
                        <a:pt x="8" y="7"/>
                        <a:pt x="8" y="7"/>
                        <a:pt x="8" y="7"/>
                      </a:cubicBezTo>
                      <a:cubicBezTo>
                        <a:pt x="9" y="7"/>
                        <a:pt x="9" y="7"/>
                        <a:pt x="9" y="7"/>
                      </a:cubicBezTo>
                      <a:cubicBezTo>
                        <a:pt x="9" y="8"/>
                        <a:pt x="10" y="8"/>
                        <a:pt x="11" y="8"/>
                      </a:cubicBezTo>
                      <a:cubicBezTo>
                        <a:pt x="12" y="8"/>
                        <a:pt x="13" y="7"/>
                        <a:pt x="13" y="7"/>
                      </a:cubicBezTo>
                      <a:cubicBezTo>
                        <a:pt x="14" y="6"/>
                        <a:pt x="14" y="5"/>
                        <a:pt x="14" y="4"/>
                      </a:cubicBezTo>
                      <a:cubicBezTo>
                        <a:pt x="14" y="4"/>
                        <a:pt x="13" y="3"/>
                        <a:pt x="13" y="2"/>
                      </a:cubicBezTo>
                      <a:cubicBezTo>
                        <a:pt x="12" y="2"/>
                        <a:pt x="11" y="2"/>
                        <a:pt x="10" y="2"/>
                      </a:cubicBezTo>
                      <a:cubicBezTo>
                        <a:pt x="10" y="2"/>
                        <a:pt x="9" y="3"/>
                        <a:pt x="8" y="3"/>
                      </a:cubicBezTo>
                      <a:cubicBezTo>
                        <a:pt x="6" y="2"/>
                        <a:pt x="6" y="2"/>
                        <a:pt x="6" y="2"/>
                      </a:cubicBezTo>
                      <a:cubicBezTo>
                        <a:pt x="7" y="1"/>
                        <a:pt x="9" y="0"/>
                        <a:pt x="10" y="0"/>
                      </a:cubicBezTo>
                      <a:cubicBezTo>
                        <a:pt x="11" y="0"/>
                        <a:pt x="12" y="0"/>
                        <a:pt x="14" y="1"/>
                      </a:cubicBezTo>
                      <a:cubicBezTo>
                        <a:pt x="14" y="1"/>
                        <a:pt x="15" y="2"/>
                        <a:pt x="16" y="3"/>
                      </a:cubicBezTo>
                      <a:cubicBezTo>
                        <a:pt x="16" y="4"/>
                        <a:pt x="16" y="5"/>
                        <a:pt x="16" y="6"/>
                      </a:cubicBezTo>
                      <a:cubicBezTo>
                        <a:pt x="16" y="6"/>
                        <a:pt x="16" y="7"/>
                        <a:pt x="15" y="8"/>
                      </a:cubicBezTo>
                      <a:cubicBezTo>
                        <a:pt x="15" y="9"/>
                        <a:pt x="14" y="9"/>
                        <a:pt x="14" y="9"/>
                      </a:cubicBezTo>
                      <a:cubicBezTo>
                        <a:pt x="13" y="10"/>
                        <a:pt x="12" y="10"/>
                        <a:pt x="11" y="10"/>
                      </a:cubicBezTo>
                      <a:cubicBezTo>
                        <a:pt x="12" y="10"/>
                        <a:pt x="12" y="11"/>
                        <a:pt x="12" y="12"/>
                      </a:cubicBezTo>
                      <a:cubicBezTo>
                        <a:pt x="12" y="13"/>
                        <a:pt x="12" y="14"/>
                        <a:pt x="11" y="15"/>
                      </a:cubicBezTo>
                      <a:cubicBezTo>
                        <a:pt x="11" y="17"/>
                        <a:pt x="9" y="17"/>
                        <a:pt x="8" y="18"/>
                      </a:cubicBezTo>
                      <a:cubicBezTo>
                        <a:pt x="6" y="18"/>
                        <a:pt x="5" y="18"/>
                        <a:pt x="3" y="17"/>
                      </a:cubicBezTo>
                      <a:cubicBezTo>
                        <a:pt x="2" y="16"/>
                        <a:pt x="1" y="15"/>
                        <a:pt x="1" y="13"/>
                      </a:cubicBezTo>
                      <a:cubicBezTo>
                        <a:pt x="0" y="12"/>
                        <a:pt x="0" y="10"/>
                        <a:pt x="1"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2" name="Google Shape;672;p12"/>
                <p:cNvSpPr/>
                <p:nvPr/>
              </p:nvSpPr>
              <p:spPr>
                <a:xfrm>
                  <a:off x="534" y="1480"/>
                  <a:ext cx="3" cy="4"/>
                </a:xfrm>
                <a:custGeom>
                  <a:avLst/>
                  <a:gdLst/>
                  <a:ahLst/>
                  <a:cxnLst/>
                  <a:rect l="l" t="t" r="r" b="b"/>
                  <a:pathLst>
                    <a:path w="12" h="17" extrusionOk="0">
                      <a:moveTo>
                        <a:pt x="2" y="17"/>
                      </a:moveTo>
                      <a:cubicBezTo>
                        <a:pt x="0" y="15"/>
                        <a:pt x="0" y="15"/>
                        <a:pt x="0" y="15"/>
                      </a:cubicBezTo>
                      <a:cubicBezTo>
                        <a:pt x="8" y="3"/>
                        <a:pt x="8" y="3"/>
                        <a:pt x="8" y="3"/>
                      </a:cubicBezTo>
                      <a:cubicBezTo>
                        <a:pt x="7" y="4"/>
                        <a:pt x="6" y="4"/>
                        <a:pt x="5" y="4"/>
                      </a:cubicBezTo>
                      <a:cubicBezTo>
                        <a:pt x="4" y="3"/>
                        <a:pt x="3" y="3"/>
                        <a:pt x="3" y="3"/>
                      </a:cubicBezTo>
                      <a:cubicBezTo>
                        <a:pt x="4" y="1"/>
                        <a:pt x="4" y="1"/>
                        <a:pt x="4" y="1"/>
                      </a:cubicBezTo>
                      <a:cubicBezTo>
                        <a:pt x="5" y="2"/>
                        <a:pt x="7" y="2"/>
                        <a:pt x="8" y="1"/>
                      </a:cubicBezTo>
                      <a:cubicBezTo>
                        <a:pt x="9" y="1"/>
                        <a:pt x="10" y="1"/>
                        <a:pt x="11" y="0"/>
                      </a:cubicBezTo>
                      <a:cubicBezTo>
                        <a:pt x="12" y="1"/>
                        <a:pt x="12" y="1"/>
                        <a:pt x="12" y="1"/>
                      </a:cubicBezTo>
                      <a:lnTo>
                        <a:pt x="2" y="1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3" name="Google Shape;673;p12"/>
                <p:cNvSpPr/>
                <p:nvPr/>
              </p:nvSpPr>
              <p:spPr>
                <a:xfrm>
                  <a:off x="536" y="1482"/>
                  <a:ext cx="4" cy="4"/>
                </a:xfrm>
                <a:custGeom>
                  <a:avLst/>
                  <a:gdLst/>
                  <a:ahLst/>
                  <a:cxnLst/>
                  <a:rect l="l" t="t" r="r" b="b"/>
                  <a:pathLst>
                    <a:path w="4" h="4" extrusionOk="0">
                      <a:moveTo>
                        <a:pt x="1" y="4"/>
                      </a:moveTo>
                      <a:lnTo>
                        <a:pt x="1" y="3"/>
                      </a:lnTo>
                      <a:lnTo>
                        <a:pt x="0" y="2"/>
                      </a:lnTo>
                      <a:lnTo>
                        <a:pt x="0" y="2"/>
                      </a:lnTo>
                      <a:lnTo>
                        <a:pt x="3" y="0"/>
                      </a:lnTo>
                      <a:lnTo>
                        <a:pt x="4" y="1"/>
                      </a:lnTo>
                      <a:lnTo>
                        <a:pt x="2" y="3"/>
                      </a:lnTo>
                      <a:lnTo>
                        <a:pt x="2" y="3"/>
                      </a:lnTo>
                      <a:lnTo>
                        <a:pt x="2" y="4"/>
                      </a:lnTo>
                      <a:lnTo>
                        <a:pt x="2" y="3"/>
                      </a:lnTo>
                      <a:lnTo>
                        <a:pt x="1" y="4"/>
                      </a:lnTo>
                      <a:lnTo>
                        <a:pt x="1" y="4"/>
                      </a:lnTo>
                      <a:close/>
                      <a:moveTo>
                        <a:pt x="1" y="3"/>
                      </a:moveTo>
                      <a:lnTo>
                        <a:pt x="3" y="1"/>
                      </a:lnTo>
                      <a:lnTo>
                        <a:pt x="0" y="2"/>
                      </a:lnTo>
                      <a:lnTo>
                        <a:pt x="1" y="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4" name="Google Shape;674;p12"/>
                <p:cNvSpPr/>
                <p:nvPr/>
              </p:nvSpPr>
              <p:spPr>
                <a:xfrm>
                  <a:off x="522" y="1458"/>
                  <a:ext cx="4" cy="5"/>
                </a:xfrm>
                <a:custGeom>
                  <a:avLst/>
                  <a:gdLst/>
                  <a:ahLst/>
                  <a:cxnLst/>
                  <a:rect l="l" t="t" r="r" b="b"/>
                  <a:pathLst>
                    <a:path w="16" h="18" extrusionOk="0">
                      <a:moveTo>
                        <a:pt x="1" y="9"/>
                      </a:moveTo>
                      <a:cubicBezTo>
                        <a:pt x="3" y="10"/>
                        <a:pt x="3" y="10"/>
                        <a:pt x="3" y="10"/>
                      </a:cubicBezTo>
                      <a:cubicBezTo>
                        <a:pt x="3" y="11"/>
                        <a:pt x="3" y="12"/>
                        <a:pt x="3" y="13"/>
                      </a:cubicBezTo>
                      <a:cubicBezTo>
                        <a:pt x="3" y="14"/>
                        <a:pt x="4" y="14"/>
                        <a:pt x="4" y="15"/>
                      </a:cubicBezTo>
                      <a:cubicBezTo>
                        <a:pt x="5" y="16"/>
                        <a:pt x="6" y="16"/>
                        <a:pt x="7" y="16"/>
                      </a:cubicBezTo>
                      <a:cubicBezTo>
                        <a:pt x="8" y="15"/>
                        <a:pt x="9" y="15"/>
                        <a:pt x="10" y="14"/>
                      </a:cubicBezTo>
                      <a:cubicBezTo>
                        <a:pt x="10" y="13"/>
                        <a:pt x="11" y="12"/>
                        <a:pt x="10" y="11"/>
                      </a:cubicBezTo>
                      <a:cubicBezTo>
                        <a:pt x="10" y="10"/>
                        <a:pt x="10" y="10"/>
                        <a:pt x="9" y="9"/>
                      </a:cubicBezTo>
                      <a:cubicBezTo>
                        <a:pt x="8" y="9"/>
                        <a:pt x="8" y="8"/>
                        <a:pt x="7" y="8"/>
                      </a:cubicBezTo>
                      <a:cubicBezTo>
                        <a:pt x="9" y="7"/>
                        <a:pt x="9" y="7"/>
                        <a:pt x="9" y="7"/>
                      </a:cubicBezTo>
                      <a:cubicBezTo>
                        <a:pt x="9" y="7"/>
                        <a:pt x="9" y="7"/>
                        <a:pt x="9" y="7"/>
                      </a:cubicBezTo>
                      <a:cubicBezTo>
                        <a:pt x="10" y="8"/>
                        <a:pt x="11" y="8"/>
                        <a:pt x="11" y="8"/>
                      </a:cubicBezTo>
                      <a:cubicBezTo>
                        <a:pt x="12" y="8"/>
                        <a:pt x="13" y="7"/>
                        <a:pt x="14" y="7"/>
                      </a:cubicBezTo>
                      <a:cubicBezTo>
                        <a:pt x="14" y="6"/>
                        <a:pt x="14" y="5"/>
                        <a:pt x="14" y="4"/>
                      </a:cubicBezTo>
                      <a:cubicBezTo>
                        <a:pt x="14" y="4"/>
                        <a:pt x="14" y="3"/>
                        <a:pt x="13" y="2"/>
                      </a:cubicBezTo>
                      <a:cubicBezTo>
                        <a:pt x="12" y="2"/>
                        <a:pt x="11" y="2"/>
                        <a:pt x="11" y="2"/>
                      </a:cubicBezTo>
                      <a:cubicBezTo>
                        <a:pt x="10" y="2"/>
                        <a:pt x="9" y="3"/>
                        <a:pt x="8" y="3"/>
                      </a:cubicBezTo>
                      <a:cubicBezTo>
                        <a:pt x="7" y="2"/>
                        <a:pt x="7" y="2"/>
                        <a:pt x="7" y="2"/>
                      </a:cubicBezTo>
                      <a:cubicBezTo>
                        <a:pt x="8" y="1"/>
                        <a:pt x="9" y="0"/>
                        <a:pt x="10" y="0"/>
                      </a:cubicBezTo>
                      <a:cubicBezTo>
                        <a:pt x="11" y="0"/>
                        <a:pt x="13" y="0"/>
                        <a:pt x="14" y="1"/>
                      </a:cubicBezTo>
                      <a:cubicBezTo>
                        <a:pt x="15" y="1"/>
                        <a:pt x="15" y="2"/>
                        <a:pt x="16" y="3"/>
                      </a:cubicBezTo>
                      <a:cubicBezTo>
                        <a:pt x="16" y="4"/>
                        <a:pt x="16" y="5"/>
                        <a:pt x="16" y="6"/>
                      </a:cubicBezTo>
                      <a:cubicBezTo>
                        <a:pt x="16" y="6"/>
                        <a:pt x="16" y="7"/>
                        <a:pt x="16" y="8"/>
                      </a:cubicBezTo>
                      <a:cubicBezTo>
                        <a:pt x="15" y="9"/>
                        <a:pt x="15" y="9"/>
                        <a:pt x="14" y="9"/>
                      </a:cubicBezTo>
                      <a:cubicBezTo>
                        <a:pt x="13" y="10"/>
                        <a:pt x="12" y="10"/>
                        <a:pt x="11" y="10"/>
                      </a:cubicBezTo>
                      <a:cubicBezTo>
                        <a:pt x="12" y="10"/>
                        <a:pt x="13" y="11"/>
                        <a:pt x="13" y="12"/>
                      </a:cubicBezTo>
                      <a:cubicBezTo>
                        <a:pt x="13" y="13"/>
                        <a:pt x="12" y="14"/>
                        <a:pt x="12" y="15"/>
                      </a:cubicBezTo>
                      <a:cubicBezTo>
                        <a:pt x="11" y="17"/>
                        <a:pt x="10" y="17"/>
                        <a:pt x="8" y="18"/>
                      </a:cubicBezTo>
                      <a:cubicBezTo>
                        <a:pt x="6" y="18"/>
                        <a:pt x="5" y="18"/>
                        <a:pt x="3" y="17"/>
                      </a:cubicBezTo>
                      <a:cubicBezTo>
                        <a:pt x="2" y="16"/>
                        <a:pt x="1" y="14"/>
                        <a:pt x="1" y="13"/>
                      </a:cubicBezTo>
                      <a:cubicBezTo>
                        <a:pt x="0" y="12"/>
                        <a:pt x="1" y="10"/>
                        <a:pt x="1"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5" name="Google Shape;675;p12"/>
                <p:cNvSpPr/>
                <p:nvPr/>
              </p:nvSpPr>
              <p:spPr>
                <a:xfrm>
                  <a:off x="531" y="1465"/>
                  <a:ext cx="4" cy="4"/>
                </a:xfrm>
                <a:custGeom>
                  <a:avLst/>
                  <a:gdLst/>
                  <a:ahLst/>
                  <a:cxnLst/>
                  <a:rect l="l" t="t" r="r" b="b"/>
                  <a:pathLst>
                    <a:path w="4" h="4" extrusionOk="0">
                      <a:moveTo>
                        <a:pt x="1" y="4"/>
                      </a:moveTo>
                      <a:lnTo>
                        <a:pt x="2" y="3"/>
                      </a:lnTo>
                      <a:lnTo>
                        <a:pt x="0" y="2"/>
                      </a:lnTo>
                      <a:lnTo>
                        <a:pt x="1" y="1"/>
                      </a:lnTo>
                      <a:lnTo>
                        <a:pt x="4" y="0"/>
                      </a:lnTo>
                      <a:lnTo>
                        <a:pt x="4" y="0"/>
                      </a:lnTo>
                      <a:lnTo>
                        <a:pt x="2" y="3"/>
                      </a:lnTo>
                      <a:lnTo>
                        <a:pt x="3" y="3"/>
                      </a:lnTo>
                      <a:lnTo>
                        <a:pt x="3" y="3"/>
                      </a:lnTo>
                      <a:lnTo>
                        <a:pt x="2" y="3"/>
                      </a:lnTo>
                      <a:lnTo>
                        <a:pt x="2" y="4"/>
                      </a:lnTo>
                      <a:lnTo>
                        <a:pt x="1" y="4"/>
                      </a:lnTo>
                      <a:close/>
                      <a:moveTo>
                        <a:pt x="2" y="2"/>
                      </a:moveTo>
                      <a:lnTo>
                        <a:pt x="3" y="1"/>
                      </a:lnTo>
                      <a:lnTo>
                        <a:pt x="1" y="2"/>
                      </a:lnTo>
                      <a:lnTo>
                        <a:pt x="2" y="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6" name="Google Shape;676;p12"/>
                <p:cNvSpPr/>
                <p:nvPr/>
              </p:nvSpPr>
              <p:spPr>
                <a:xfrm>
                  <a:off x="541" y="1471"/>
                  <a:ext cx="4" cy="5"/>
                </a:xfrm>
                <a:custGeom>
                  <a:avLst/>
                  <a:gdLst/>
                  <a:ahLst/>
                  <a:cxnLst/>
                  <a:rect l="l" t="t" r="r" b="b"/>
                  <a:pathLst>
                    <a:path w="18" h="19" extrusionOk="0">
                      <a:moveTo>
                        <a:pt x="1" y="9"/>
                      </a:moveTo>
                      <a:cubicBezTo>
                        <a:pt x="3" y="11"/>
                        <a:pt x="3" y="11"/>
                        <a:pt x="3" y="11"/>
                      </a:cubicBezTo>
                      <a:cubicBezTo>
                        <a:pt x="3" y="12"/>
                        <a:pt x="3" y="13"/>
                        <a:pt x="3" y="13"/>
                      </a:cubicBezTo>
                      <a:cubicBezTo>
                        <a:pt x="3" y="14"/>
                        <a:pt x="3" y="15"/>
                        <a:pt x="4" y="16"/>
                      </a:cubicBezTo>
                      <a:cubicBezTo>
                        <a:pt x="5" y="16"/>
                        <a:pt x="6" y="16"/>
                        <a:pt x="7" y="16"/>
                      </a:cubicBezTo>
                      <a:cubicBezTo>
                        <a:pt x="8" y="16"/>
                        <a:pt x="9" y="15"/>
                        <a:pt x="10" y="14"/>
                      </a:cubicBezTo>
                      <a:cubicBezTo>
                        <a:pt x="11" y="13"/>
                        <a:pt x="11" y="12"/>
                        <a:pt x="11" y="11"/>
                      </a:cubicBezTo>
                      <a:cubicBezTo>
                        <a:pt x="11" y="10"/>
                        <a:pt x="10" y="9"/>
                        <a:pt x="9" y="8"/>
                      </a:cubicBezTo>
                      <a:cubicBezTo>
                        <a:pt x="8" y="8"/>
                        <a:pt x="8" y="8"/>
                        <a:pt x="7" y="8"/>
                      </a:cubicBezTo>
                      <a:cubicBezTo>
                        <a:pt x="6" y="8"/>
                        <a:pt x="6" y="8"/>
                        <a:pt x="5" y="8"/>
                      </a:cubicBezTo>
                      <a:cubicBezTo>
                        <a:pt x="4" y="6"/>
                        <a:pt x="4" y="6"/>
                        <a:pt x="4" y="6"/>
                      </a:cubicBezTo>
                      <a:cubicBezTo>
                        <a:pt x="10" y="0"/>
                        <a:pt x="10" y="0"/>
                        <a:pt x="10" y="0"/>
                      </a:cubicBezTo>
                      <a:cubicBezTo>
                        <a:pt x="18" y="5"/>
                        <a:pt x="18" y="5"/>
                        <a:pt x="18" y="5"/>
                      </a:cubicBezTo>
                      <a:cubicBezTo>
                        <a:pt x="17" y="7"/>
                        <a:pt x="17" y="7"/>
                        <a:pt x="17" y="7"/>
                      </a:cubicBezTo>
                      <a:cubicBezTo>
                        <a:pt x="11" y="2"/>
                        <a:pt x="11" y="2"/>
                        <a:pt x="11" y="2"/>
                      </a:cubicBezTo>
                      <a:cubicBezTo>
                        <a:pt x="7" y="6"/>
                        <a:pt x="7" y="6"/>
                        <a:pt x="7" y="6"/>
                      </a:cubicBezTo>
                      <a:cubicBezTo>
                        <a:pt x="9" y="6"/>
                        <a:pt x="10" y="6"/>
                        <a:pt x="11" y="7"/>
                      </a:cubicBezTo>
                      <a:cubicBezTo>
                        <a:pt x="12" y="8"/>
                        <a:pt x="13" y="9"/>
                        <a:pt x="13" y="11"/>
                      </a:cubicBezTo>
                      <a:cubicBezTo>
                        <a:pt x="13" y="12"/>
                        <a:pt x="13" y="14"/>
                        <a:pt x="12" y="15"/>
                      </a:cubicBezTo>
                      <a:cubicBezTo>
                        <a:pt x="11" y="17"/>
                        <a:pt x="10" y="17"/>
                        <a:pt x="8" y="18"/>
                      </a:cubicBezTo>
                      <a:cubicBezTo>
                        <a:pt x="7" y="19"/>
                        <a:pt x="5" y="18"/>
                        <a:pt x="3" y="17"/>
                      </a:cubicBezTo>
                      <a:cubicBezTo>
                        <a:pt x="2" y="16"/>
                        <a:pt x="1" y="15"/>
                        <a:pt x="1" y="14"/>
                      </a:cubicBezTo>
                      <a:cubicBezTo>
                        <a:pt x="0" y="12"/>
                        <a:pt x="0" y="11"/>
                        <a:pt x="1"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7" name="Google Shape;677;p12"/>
                <p:cNvSpPr/>
                <p:nvPr/>
              </p:nvSpPr>
              <p:spPr>
                <a:xfrm>
                  <a:off x="464" y="1401"/>
                  <a:ext cx="96" cy="70"/>
                </a:xfrm>
                <a:custGeom>
                  <a:avLst/>
                  <a:gdLst/>
                  <a:ahLst/>
                  <a:cxnLst/>
                  <a:rect l="l" t="t" r="r" b="b"/>
                  <a:pathLst>
                    <a:path w="412" h="301" extrusionOk="0">
                      <a:moveTo>
                        <a:pt x="410" y="260"/>
                      </a:moveTo>
                      <a:cubicBezTo>
                        <a:pt x="29" y="1"/>
                        <a:pt x="29" y="1"/>
                        <a:pt x="29" y="1"/>
                      </a:cubicBezTo>
                      <a:cubicBezTo>
                        <a:pt x="28" y="0"/>
                        <a:pt x="26" y="1"/>
                        <a:pt x="25" y="2"/>
                      </a:cubicBezTo>
                      <a:cubicBezTo>
                        <a:pt x="0" y="38"/>
                        <a:pt x="0" y="38"/>
                        <a:pt x="0" y="38"/>
                      </a:cubicBezTo>
                      <a:cubicBezTo>
                        <a:pt x="387" y="301"/>
                        <a:pt x="387" y="301"/>
                        <a:pt x="387" y="301"/>
                      </a:cubicBezTo>
                      <a:cubicBezTo>
                        <a:pt x="411" y="265"/>
                        <a:pt x="411" y="265"/>
                        <a:pt x="411" y="265"/>
                      </a:cubicBezTo>
                      <a:cubicBezTo>
                        <a:pt x="412" y="263"/>
                        <a:pt x="412" y="261"/>
                        <a:pt x="410" y="260"/>
                      </a:cubicBezTo>
                      <a:close/>
                      <a:moveTo>
                        <a:pt x="38" y="37"/>
                      </a:moveTo>
                      <a:cubicBezTo>
                        <a:pt x="34" y="34"/>
                        <a:pt x="34" y="30"/>
                        <a:pt x="36" y="26"/>
                      </a:cubicBezTo>
                      <a:cubicBezTo>
                        <a:pt x="38" y="23"/>
                        <a:pt x="43" y="22"/>
                        <a:pt x="46" y="24"/>
                      </a:cubicBezTo>
                      <a:cubicBezTo>
                        <a:pt x="50" y="27"/>
                        <a:pt x="51" y="31"/>
                        <a:pt x="48" y="35"/>
                      </a:cubicBezTo>
                      <a:cubicBezTo>
                        <a:pt x="46" y="38"/>
                        <a:pt x="41" y="39"/>
                        <a:pt x="38" y="37"/>
                      </a:cubicBezTo>
                      <a:close/>
                      <a:moveTo>
                        <a:pt x="62" y="53"/>
                      </a:moveTo>
                      <a:cubicBezTo>
                        <a:pt x="58" y="51"/>
                        <a:pt x="58" y="46"/>
                        <a:pt x="60" y="43"/>
                      </a:cubicBezTo>
                      <a:cubicBezTo>
                        <a:pt x="62" y="39"/>
                        <a:pt x="67" y="38"/>
                        <a:pt x="70" y="41"/>
                      </a:cubicBezTo>
                      <a:cubicBezTo>
                        <a:pt x="74" y="43"/>
                        <a:pt x="75" y="48"/>
                        <a:pt x="72" y="51"/>
                      </a:cubicBezTo>
                      <a:cubicBezTo>
                        <a:pt x="70" y="54"/>
                        <a:pt x="65" y="55"/>
                        <a:pt x="62" y="53"/>
                      </a:cubicBezTo>
                      <a:close/>
                      <a:moveTo>
                        <a:pt x="86" y="69"/>
                      </a:moveTo>
                      <a:cubicBezTo>
                        <a:pt x="83" y="67"/>
                        <a:pt x="82" y="62"/>
                        <a:pt x="84" y="59"/>
                      </a:cubicBezTo>
                      <a:cubicBezTo>
                        <a:pt x="86" y="55"/>
                        <a:pt x="91" y="54"/>
                        <a:pt x="94" y="57"/>
                      </a:cubicBezTo>
                      <a:cubicBezTo>
                        <a:pt x="98" y="59"/>
                        <a:pt x="99" y="64"/>
                        <a:pt x="96" y="67"/>
                      </a:cubicBezTo>
                      <a:cubicBezTo>
                        <a:pt x="94" y="71"/>
                        <a:pt x="89" y="72"/>
                        <a:pt x="86" y="69"/>
                      </a:cubicBezTo>
                      <a:close/>
                      <a:moveTo>
                        <a:pt x="110" y="86"/>
                      </a:moveTo>
                      <a:cubicBezTo>
                        <a:pt x="107" y="83"/>
                        <a:pt x="106" y="79"/>
                        <a:pt x="108" y="75"/>
                      </a:cubicBezTo>
                      <a:cubicBezTo>
                        <a:pt x="110" y="72"/>
                        <a:pt x="115" y="71"/>
                        <a:pt x="119" y="73"/>
                      </a:cubicBezTo>
                      <a:cubicBezTo>
                        <a:pt x="122" y="75"/>
                        <a:pt x="123" y="80"/>
                        <a:pt x="121" y="84"/>
                      </a:cubicBezTo>
                      <a:cubicBezTo>
                        <a:pt x="118" y="87"/>
                        <a:pt x="113" y="88"/>
                        <a:pt x="110" y="86"/>
                      </a:cubicBezTo>
                      <a:close/>
                      <a:moveTo>
                        <a:pt x="134" y="102"/>
                      </a:moveTo>
                      <a:cubicBezTo>
                        <a:pt x="131" y="100"/>
                        <a:pt x="130" y="95"/>
                        <a:pt x="132" y="91"/>
                      </a:cubicBezTo>
                      <a:cubicBezTo>
                        <a:pt x="134" y="88"/>
                        <a:pt x="139" y="87"/>
                        <a:pt x="143" y="89"/>
                      </a:cubicBezTo>
                      <a:cubicBezTo>
                        <a:pt x="146" y="92"/>
                        <a:pt x="147" y="97"/>
                        <a:pt x="145" y="100"/>
                      </a:cubicBezTo>
                      <a:cubicBezTo>
                        <a:pt x="142" y="103"/>
                        <a:pt x="138" y="104"/>
                        <a:pt x="134" y="102"/>
                      </a:cubicBezTo>
                      <a:close/>
                      <a:moveTo>
                        <a:pt x="158" y="118"/>
                      </a:moveTo>
                      <a:cubicBezTo>
                        <a:pt x="155" y="116"/>
                        <a:pt x="154" y="111"/>
                        <a:pt x="156" y="108"/>
                      </a:cubicBezTo>
                      <a:cubicBezTo>
                        <a:pt x="158" y="104"/>
                        <a:pt x="163" y="103"/>
                        <a:pt x="167" y="106"/>
                      </a:cubicBezTo>
                      <a:cubicBezTo>
                        <a:pt x="170" y="108"/>
                        <a:pt x="171" y="113"/>
                        <a:pt x="169" y="116"/>
                      </a:cubicBezTo>
                      <a:cubicBezTo>
                        <a:pt x="166" y="120"/>
                        <a:pt x="162" y="121"/>
                        <a:pt x="158" y="118"/>
                      </a:cubicBezTo>
                      <a:close/>
                      <a:moveTo>
                        <a:pt x="182" y="135"/>
                      </a:moveTo>
                      <a:cubicBezTo>
                        <a:pt x="179" y="132"/>
                        <a:pt x="178" y="128"/>
                        <a:pt x="180" y="124"/>
                      </a:cubicBezTo>
                      <a:cubicBezTo>
                        <a:pt x="182" y="121"/>
                        <a:pt x="187" y="120"/>
                        <a:pt x="191" y="122"/>
                      </a:cubicBezTo>
                      <a:cubicBezTo>
                        <a:pt x="194" y="124"/>
                        <a:pt x="195" y="129"/>
                        <a:pt x="193" y="133"/>
                      </a:cubicBezTo>
                      <a:cubicBezTo>
                        <a:pt x="190" y="136"/>
                        <a:pt x="186" y="137"/>
                        <a:pt x="182" y="135"/>
                      </a:cubicBezTo>
                      <a:close/>
                      <a:moveTo>
                        <a:pt x="206" y="151"/>
                      </a:moveTo>
                      <a:cubicBezTo>
                        <a:pt x="203" y="149"/>
                        <a:pt x="202" y="144"/>
                        <a:pt x="204" y="140"/>
                      </a:cubicBezTo>
                      <a:cubicBezTo>
                        <a:pt x="206" y="137"/>
                        <a:pt x="211" y="136"/>
                        <a:pt x="215" y="138"/>
                      </a:cubicBezTo>
                      <a:cubicBezTo>
                        <a:pt x="218" y="141"/>
                        <a:pt x="219" y="145"/>
                        <a:pt x="217" y="149"/>
                      </a:cubicBezTo>
                      <a:cubicBezTo>
                        <a:pt x="214" y="152"/>
                        <a:pt x="210" y="153"/>
                        <a:pt x="206" y="151"/>
                      </a:cubicBezTo>
                      <a:close/>
                      <a:moveTo>
                        <a:pt x="230" y="167"/>
                      </a:moveTo>
                      <a:cubicBezTo>
                        <a:pt x="227" y="165"/>
                        <a:pt x="226" y="160"/>
                        <a:pt x="228" y="157"/>
                      </a:cubicBezTo>
                      <a:cubicBezTo>
                        <a:pt x="231" y="153"/>
                        <a:pt x="235" y="152"/>
                        <a:pt x="239" y="155"/>
                      </a:cubicBezTo>
                      <a:cubicBezTo>
                        <a:pt x="242" y="157"/>
                        <a:pt x="243" y="162"/>
                        <a:pt x="241" y="165"/>
                      </a:cubicBezTo>
                      <a:cubicBezTo>
                        <a:pt x="238" y="169"/>
                        <a:pt x="234" y="170"/>
                        <a:pt x="230" y="167"/>
                      </a:cubicBezTo>
                      <a:close/>
                      <a:moveTo>
                        <a:pt x="254" y="184"/>
                      </a:moveTo>
                      <a:cubicBezTo>
                        <a:pt x="251" y="181"/>
                        <a:pt x="250" y="177"/>
                        <a:pt x="252" y="173"/>
                      </a:cubicBezTo>
                      <a:cubicBezTo>
                        <a:pt x="255" y="170"/>
                        <a:pt x="259" y="169"/>
                        <a:pt x="263" y="171"/>
                      </a:cubicBezTo>
                      <a:cubicBezTo>
                        <a:pt x="266" y="173"/>
                        <a:pt x="267" y="178"/>
                        <a:pt x="265" y="182"/>
                      </a:cubicBezTo>
                      <a:cubicBezTo>
                        <a:pt x="262" y="185"/>
                        <a:pt x="258" y="186"/>
                        <a:pt x="254" y="184"/>
                      </a:cubicBezTo>
                      <a:close/>
                      <a:moveTo>
                        <a:pt x="278" y="200"/>
                      </a:moveTo>
                      <a:cubicBezTo>
                        <a:pt x="275" y="198"/>
                        <a:pt x="274" y="193"/>
                        <a:pt x="276" y="189"/>
                      </a:cubicBezTo>
                      <a:cubicBezTo>
                        <a:pt x="279" y="186"/>
                        <a:pt x="283" y="185"/>
                        <a:pt x="287" y="187"/>
                      </a:cubicBezTo>
                      <a:cubicBezTo>
                        <a:pt x="290" y="190"/>
                        <a:pt x="291" y="194"/>
                        <a:pt x="289" y="198"/>
                      </a:cubicBezTo>
                      <a:cubicBezTo>
                        <a:pt x="286" y="201"/>
                        <a:pt x="282" y="202"/>
                        <a:pt x="278" y="200"/>
                      </a:cubicBezTo>
                      <a:close/>
                      <a:moveTo>
                        <a:pt x="302" y="216"/>
                      </a:moveTo>
                      <a:cubicBezTo>
                        <a:pt x="299" y="214"/>
                        <a:pt x="298" y="209"/>
                        <a:pt x="300" y="206"/>
                      </a:cubicBezTo>
                      <a:cubicBezTo>
                        <a:pt x="303" y="202"/>
                        <a:pt x="307" y="201"/>
                        <a:pt x="311" y="204"/>
                      </a:cubicBezTo>
                      <a:cubicBezTo>
                        <a:pt x="314" y="206"/>
                        <a:pt x="315" y="211"/>
                        <a:pt x="313" y="214"/>
                      </a:cubicBezTo>
                      <a:cubicBezTo>
                        <a:pt x="310" y="218"/>
                        <a:pt x="306" y="219"/>
                        <a:pt x="302" y="216"/>
                      </a:cubicBezTo>
                      <a:close/>
                      <a:moveTo>
                        <a:pt x="326" y="233"/>
                      </a:moveTo>
                      <a:cubicBezTo>
                        <a:pt x="323" y="230"/>
                        <a:pt x="322" y="225"/>
                        <a:pt x="324" y="222"/>
                      </a:cubicBezTo>
                      <a:cubicBezTo>
                        <a:pt x="327" y="219"/>
                        <a:pt x="331" y="218"/>
                        <a:pt x="335" y="220"/>
                      </a:cubicBezTo>
                      <a:cubicBezTo>
                        <a:pt x="338" y="222"/>
                        <a:pt x="339" y="227"/>
                        <a:pt x="337" y="230"/>
                      </a:cubicBezTo>
                      <a:cubicBezTo>
                        <a:pt x="335" y="234"/>
                        <a:pt x="330" y="235"/>
                        <a:pt x="326" y="233"/>
                      </a:cubicBezTo>
                      <a:close/>
                      <a:moveTo>
                        <a:pt x="350" y="249"/>
                      </a:moveTo>
                      <a:cubicBezTo>
                        <a:pt x="347" y="246"/>
                        <a:pt x="346" y="242"/>
                        <a:pt x="348" y="238"/>
                      </a:cubicBezTo>
                      <a:cubicBezTo>
                        <a:pt x="351" y="235"/>
                        <a:pt x="355" y="234"/>
                        <a:pt x="359" y="236"/>
                      </a:cubicBezTo>
                      <a:cubicBezTo>
                        <a:pt x="362" y="239"/>
                        <a:pt x="363" y="243"/>
                        <a:pt x="361" y="247"/>
                      </a:cubicBezTo>
                      <a:cubicBezTo>
                        <a:pt x="359" y="250"/>
                        <a:pt x="354" y="251"/>
                        <a:pt x="350" y="249"/>
                      </a:cubicBezTo>
                      <a:close/>
                      <a:moveTo>
                        <a:pt x="374" y="265"/>
                      </a:moveTo>
                      <a:cubicBezTo>
                        <a:pt x="371" y="263"/>
                        <a:pt x="370" y="258"/>
                        <a:pt x="372" y="255"/>
                      </a:cubicBezTo>
                      <a:cubicBezTo>
                        <a:pt x="375" y="251"/>
                        <a:pt x="379" y="250"/>
                        <a:pt x="383" y="253"/>
                      </a:cubicBezTo>
                      <a:cubicBezTo>
                        <a:pt x="386" y="255"/>
                        <a:pt x="387" y="260"/>
                        <a:pt x="385" y="263"/>
                      </a:cubicBezTo>
                      <a:cubicBezTo>
                        <a:pt x="383" y="267"/>
                        <a:pt x="378" y="267"/>
                        <a:pt x="374" y="265"/>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8" name="Google Shape;678;p12"/>
                <p:cNvSpPr/>
                <p:nvPr/>
              </p:nvSpPr>
              <p:spPr>
                <a:xfrm>
                  <a:off x="473" y="1402"/>
                  <a:ext cx="5" cy="7"/>
                </a:xfrm>
                <a:custGeom>
                  <a:avLst/>
                  <a:gdLst/>
                  <a:ahLst/>
                  <a:cxnLst/>
                  <a:rect l="l" t="t" r="r" b="b"/>
                  <a:pathLst>
                    <a:path w="23" h="30" extrusionOk="0">
                      <a:moveTo>
                        <a:pt x="2" y="28"/>
                      </a:moveTo>
                      <a:cubicBezTo>
                        <a:pt x="2" y="28"/>
                        <a:pt x="2" y="28"/>
                        <a:pt x="2" y="28"/>
                      </a:cubicBezTo>
                      <a:cubicBezTo>
                        <a:pt x="0" y="27"/>
                        <a:pt x="0" y="25"/>
                        <a:pt x="1" y="23"/>
                      </a:cubicBezTo>
                      <a:cubicBezTo>
                        <a:pt x="15" y="2"/>
                        <a:pt x="15" y="2"/>
                        <a:pt x="15" y="2"/>
                      </a:cubicBezTo>
                      <a:cubicBezTo>
                        <a:pt x="17" y="0"/>
                        <a:pt x="19" y="0"/>
                        <a:pt x="21" y="1"/>
                      </a:cubicBezTo>
                      <a:cubicBezTo>
                        <a:pt x="22" y="2"/>
                        <a:pt x="23" y="5"/>
                        <a:pt x="22" y="7"/>
                      </a:cubicBezTo>
                      <a:cubicBezTo>
                        <a:pt x="8" y="27"/>
                        <a:pt x="8" y="27"/>
                        <a:pt x="8" y="27"/>
                      </a:cubicBezTo>
                      <a:cubicBezTo>
                        <a:pt x="6" y="29"/>
                        <a:pt x="4" y="30"/>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9" name="Google Shape;679;p12"/>
                <p:cNvSpPr/>
                <p:nvPr/>
              </p:nvSpPr>
              <p:spPr>
                <a:xfrm>
                  <a:off x="479" y="1405"/>
                  <a:ext cx="5" cy="7"/>
                </a:xfrm>
                <a:custGeom>
                  <a:avLst/>
                  <a:gdLst/>
                  <a:ahLst/>
                  <a:cxnLst/>
                  <a:rect l="l" t="t" r="r" b="b"/>
                  <a:pathLst>
                    <a:path w="23" h="30" extrusionOk="0">
                      <a:moveTo>
                        <a:pt x="2" y="29"/>
                      </a:moveTo>
                      <a:cubicBezTo>
                        <a:pt x="2" y="29"/>
                        <a:pt x="2" y="29"/>
                        <a:pt x="2" y="29"/>
                      </a:cubicBezTo>
                      <a:cubicBezTo>
                        <a:pt x="0" y="28"/>
                        <a:pt x="0" y="25"/>
                        <a:pt x="1" y="23"/>
                      </a:cubicBezTo>
                      <a:cubicBezTo>
                        <a:pt x="15" y="2"/>
                        <a:pt x="15" y="2"/>
                        <a:pt x="15" y="2"/>
                      </a:cubicBezTo>
                      <a:cubicBezTo>
                        <a:pt x="17" y="1"/>
                        <a:pt x="19" y="0"/>
                        <a:pt x="21" y="1"/>
                      </a:cubicBezTo>
                      <a:cubicBezTo>
                        <a:pt x="22" y="3"/>
                        <a:pt x="23" y="5"/>
                        <a:pt x="22" y="7"/>
                      </a:cubicBezTo>
                      <a:cubicBezTo>
                        <a:pt x="8" y="28"/>
                        <a:pt x="8" y="28"/>
                        <a:pt x="8" y="28"/>
                      </a:cubicBezTo>
                      <a:cubicBezTo>
                        <a:pt x="6" y="29"/>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0" name="Google Shape;680;p12"/>
                <p:cNvSpPr/>
                <p:nvPr/>
              </p:nvSpPr>
              <p:spPr>
                <a:xfrm>
                  <a:off x="484" y="1409"/>
                  <a:ext cx="6" cy="7"/>
                </a:xfrm>
                <a:custGeom>
                  <a:avLst/>
                  <a:gdLst/>
                  <a:ahLst/>
                  <a:cxnLst/>
                  <a:rect l="l" t="t" r="r" b="b"/>
                  <a:pathLst>
                    <a:path w="23" h="29" extrusionOk="0">
                      <a:moveTo>
                        <a:pt x="2" y="28"/>
                      </a:moveTo>
                      <a:cubicBezTo>
                        <a:pt x="2" y="28"/>
                        <a:pt x="2" y="28"/>
                        <a:pt x="2" y="28"/>
                      </a:cubicBezTo>
                      <a:cubicBezTo>
                        <a:pt x="0" y="27"/>
                        <a:pt x="0" y="24"/>
                        <a:pt x="1" y="23"/>
                      </a:cubicBezTo>
                      <a:cubicBezTo>
                        <a:pt x="15" y="2"/>
                        <a:pt x="15" y="2"/>
                        <a:pt x="15" y="2"/>
                      </a:cubicBezTo>
                      <a:cubicBezTo>
                        <a:pt x="17" y="0"/>
                        <a:pt x="19" y="0"/>
                        <a:pt x="21" y="1"/>
                      </a:cubicBezTo>
                      <a:cubicBezTo>
                        <a:pt x="23" y="2"/>
                        <a:pt x="23" y="4"/>
                        <a:pt x="22" y="6"/>
                      </a:cubicBezTo>
                      <a:cubicBezTo>
                        <a:pt x="8" y="27"/>
                        <a:pt x="8" y="27"/>
                        <a:pt x="8" y="27"/>
                      </a:cubicBezTo>
                      <a:cubicBezTo>
                        <a:pt x="6" y="29"/>
                        <a:pt x="4" y="29"/>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1" name="Google Shape;681;p12"/>
                <p:cNvSpPr/>
                <p:nvPr/>
              </p:nvSpPr>
              <p:spPr>
                <a:xfrm>
                  <a:off x="490" y="1413"/>
                  <a:ext cx="5" cy="7"/>
                </a:xfrm>
                <a:custGeom>
                  <a:avLst/>
                  <a:gdLst/>
                  <a:ahLst/>
                  <a:cxnLst/>
                  <a:rect l="l" t="t" r="r" b="b"/>
                  <a:pathLst>
                    <a:path w="23" h="30" extrusionOk="0">
                      <a:moveTo>
                        <a:pt x="2" y="28"/>
                      </a:moveTo>
                      <a:cubicBezTo>
                        <a:pt x="2" y="28"/>
                        <a:pt x="2" y="28"/>
                        <a:pt x="2" y="28"/>
                      </a:cubicBezTo>
                      <a:cubicBezTo>
                        <a:pt x="0" y="27"/>
                        <a:pt x="0" y="25"/>
                        <a:pt x="1" y="23"/>
                      </a:cubicBezTo>
                      <a:cubicBezTo>
                        <a:pt x="15" y="2"/>
                        <a:pt x="15" y="2"/>
                        <a:pt x="15" y="2"/>
                      </a:cubicBezTo>
                      <a:cubicBezTo>
                        <a:pt x="17" y="0"/>
                        <a:pt x="19" y="0"/>
                        <a:pt x="21" y="1"/>
                      </a:cubicBezTo>
                      <a:cubicBezTo>
                        <a:pt x="23" y="2"/>
                        <a:pt x="23" y="5"/>
                        <a:pt x="22" y="6"/>
                      </a:cubicBezTo>
                      <a:cubicBezTo>
                        <a:pt x="8" y="27"/>
                        <a:pt x="8" y="27"/>
                        <a:pt x="8" y="27"/>
                      </a:cubicBezTo>
                      <a:cubicBezTo>
                        <a:pt x="6" y="29"/>
                        <a:pt x="4" y="30"/>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2" name="Google Shape;682;p12"/>
                <p:cNvSpPr/>
                <p:nvPr/>
              </p:nvSpPr>
              <p:spPr>
                <a:xfrm>
                  <a:off x="495" y="1417"/>
                  <a:ext cx="6" cy="7"/>
                </a:xfrm>
                <a:custGeom>
                  <a:avLst/>
                  <a:gdLst/>
                  <a:ahLst/>
                  <a:cxnLst/>
                  <a:rect l="l" t="t" r="r" b="b"/>
                  <a:pathLst>
                    <a:path w="23" h="30" extrusionOk="0">
                      <a:moveTo>
                        <a:pt x="2" y="29"/>
                      </a:moveTo>
                      <a:cubicBezTo>
                        <a:pt x="2" y="29"/>
                        <a:pt x="2" y="29"/>
                        <a:pt x="2" y="29"/>
                      </a:cubicBezTo>
                      <a:cubicBezTo>
                        <a:pt x="0" y="27"/>
                        <a:pt x="0" y="25"/>
                        <a:pt x="1" y="23"/>
                      </a:cubicBezTo>
                      <a:cubicBezTo>
                        <a:pt x="15" y="2"/>
                        <a:pt x="15" y="2"/>
                        <a:pt x="15" y="2"/>
                      </a:cubicBezTo>
                      <a:cubicBezTo>
                        <a:pt x="17" y="1"/>
                        <a:pt x="19" y="0"/>
                        <a:pt x="21" y="1"/>
                      </a:cubicBezTo>
                      <a:cubicBezTo>
                        <a:pt x="23" y="3"/>
                        <a:pt x="23" y="5"/>
                        <a:pt x="22" y="7"/>
                      </a:cubicBezTo>
                      <a:cubicBezTo>
                        <a:pt x="8" y="28"/>
                        <a:pt x="8" y="28"/>
                        <a:pt x="8" y="28"/>
                      </a:cubicBezTo>
                      <a:cubicBezTo>
                        <a:pt x="6" y="29"/>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3" name="Google Shape;683;p12"/>
                <p:cNvSpPr/>
                <p:nvPr/>
              </p:nvSpPr>
              <p:spPr>
                <a:xfrm>
                  <a:off x="501" y="1421"/>
                  <a:ext cx="5" cy="7"/>
                </a:xfrm>
                <a:custGeom>
                  <a:avLst/>
                  <a:gdLst/>
                  <a:ahLst/>
                  <a:cxnLst/>
                  <a:rect l="l" t="t" r="r" b="b"/>
                  <a:pathLst>
                    <a:path w="23" h="30" extrusionOk="0">
                      <a:moveTo>
                        <a:pt x="2" y="29"/>
                      </a:moveTo>
                      <a:cubicBezTo>
                        <a:pt x="2" y="29"/>
                        <a:pt x="2" y="29"/>
                        <a:pt x="2" y="29"/>
                      </a:cubicBezTo>
                      <a:cubicBezTo>
                        <a:pt x="0" y="28"/>
                        <a:pt x="0" y="25"/>
                        <a:pt x="1" y="24"/>
                      </a:cubicBezTo>
                      <a:cubicBezTo>
                        <a:pt x="15" y="3"/>
                        <a:pt x="15" y="3"/>
                        <a:pt x="15" y="3"/>
                      </a:cubicBezTo>
                      <a:cubicBezTo>
                        <a:pt x="17" y="1"/>
                        <a:pt x="19" y="0"/>
                        <a:pt x="21" y="2"/>
                      </a:cubicBezTo>
                      <a:cubicBezTo>
                        <a:pt x="23" y="3"/>
                        <a:pt x="23" y="5"/>
                        <a:pt x="22" y="7"/>
                      </a:cubicBezTo>
                      <a:cubicBezTo>
                        <a:pt x="8" y="28"/>
                        <a:pt x="8" y="28"/>
                        <a:pt x="8" y="28"/>
                      </a:cubicBezTo>
                      <a:cubicBezTo>
                        <a:pt x="6" y="30"/>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4" name="Google Shape;684;p12"/>
                <p:cNvSpPr/>
                <p:nvPr/>
              </p:nvSpPr>
              <p:spPr>
                <a:xfrm>
                  <a:off x="507" y="1425"/>
                  <a:ext cx="5" cy="6"/>
                </a:xfrm>
                <a:custGeom>
                  <a:avLst/>
                  <a:gdLst/>
                  <a:ahLst/>
                  <a:cxnLst/>
                  <a:rect l="l" t="t" r="r" b="b"/>
                  <a:pathLst>
                    <a:path w="23" h="29" extrusionOk="0">
                      <a:moveTo>
                        <a:pt x="2" y="28"/>
                      </a:moveTo>
                      <a:cubicBezTo>
                        <a:pt x="2" y="28"/>
                        <a:pt x="2" y="28"/>
                        <a:pt x="2" y="28"/>
                      </a:cubicBezTo>
                      <a:cubicBezTo>
                        <a:pt x="0" y="27"/>
                        <a:pt x="0" y="25"/>
                        <a:pt x="1" y="23"/>
                      </a:cubicBezTo>
                      <a:cubicBezTo>
                        <a:pt x="15" y="2"/>
                        <a:pt x="15" y="2"/>
                        <a:pt x="15" y="2"/>
                      </a:cubicBezTo>
                      <a:cubicBezTo>
                        <a:pt x="17" y="0"/>
                        <a:pt x="19" y="0"/>
                        <a:pt x="21" y="1"/>
                      </a:cubicBezTo>
                      <a:cubicBezTo>
                        <a:pt x="23" y="2"/>
                        <a:pt x="23" y="5"/>
                        <a:pt x="22" y="6"/>
                      </a:cubicBezTo>
                      <a:cubicBezTo>
                        <a:pt x="8" y="27"/>
                        <a:pt x="8" y="27"/>
                        <a:pt x="8" y="27"/>
                      </a:cubicBezTo>
                      <a:cubicBezTo>
                        <a:pt x="6" y="29"/>
                        <a:pt x="4" y="29"/>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5" name="Google Shape;685;p12"/>
                <p:cNvSpPr/>
                <p:nvPr/>
              </p:nvSpPr>
              <p:spPr>
                <a:xfrm>
                  <a:off x="512" y="1428"/>
                  <a:ext cx="6" cy="7"/>
                </a:xfrm>
                <a:custGeom>
                  <a:avLst/>
                  <a:gdLst/>
                  <a:ahLst/>
                  <a:cxnLst/>
                  <a:rect l="l" t="t" r="r" b="b"/>
                  <a:pathLst>
                    <a:path w="23" h="30" extrusionOk="0">
                      <a:moveTo>
                        <a:pt x="2" y="29"/>
                      </a:moveTo>
                      <a:cubicBezTo>
                        <a:pt x="2" y="29"/>
                        <a:pt x="2" y="29"/>
                        <a:pt x="2" y="29"/>
                      </a:cubicBezTo>
                      <a:cubicBezTo>
                        <a:pt x="1" y="27"/>
                        <a:pt x="0" y="25"/>
                        <a:pt x="1" y="23"/>
                      </a:cubicBezTo>
                      <a:cubicBezTo>
                        <a:pt x="15" y="2"/>
                        <a:pt x="15" y="2"/>
                        <a:pt x="15" y="2"/>
                      </a:cubicBezTo>
                      <a:cubicBezTo>
                        <a:pt x="17" y="0"/>
                        <a:pt x="19" y="0"/>
                        <a:pt x="21" y="1"/>
                      </a:cubicBezTo>
                      <a:cubicBezTo>
                        <a:pt x="23" y="2"/>
                        <a:pt x="23" y="5"/>
                        <a:pt x="22" y="7"/>
                      </a:cubicBezTo>
                      <a:cubicBezTo>
                        <a:pt x="8" y="27"/>
                        <a:pt x="8" y="27"/>
                        <a:pt x="8" y="27"/>
                      </a:cubicBezTo>
                      <a:cubicBezTo>
                        <a:pt x="6" y="29"/>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6" name="Google Shape;686;p12"/>
                <p:cNvSpPr/>
                <p:nvPr/>
              </p:nvSpPr>
              <p:spPr>
                <a:xfrm>
                  <a:off x="518" y="1432"/>
                  <a:ext cx="5" cy="7"/>
                </a:xfrm>
                <a:custGeom>
                  <a:avLst/>
                  <a:gdLst/>
                  <a:ahLst/>
                  <a:cxnLst/>
                  <a:rect l="l" t="t" r="r" b="b"/>
                  <a:pathLst>
                    <a:path w="23" h="30" extrusionOk="0">
                      <a:moveTo>
                        <a:pt x="2" y="29"/>
                      </a:moveTo>
                      <a:cubicBezTo>
                        <a:pt x="2" y="29"/>
                        <a:pt x="2" y="29"/>
                        <a:pt x="2" y="29"/>
                      </a:cubicBezTo>
                      <a:cubicBezTo>
                        <a:pt x="1" y="28"/>
                        <a:pt x="0" y="25"/>
                        <a:pt x="1" y="23"/>
                      </a:cubicBezTo>
                      <a:cubicBezTo>
                        <a:pt x="15" y="3"/>
                        <a:pt x="15" y="3"/>
                        <a:pt x="15" y="3"/>
                      </a:cubicBezTo>
                      <a:cubicBezTo>
                        <a:pt x="17" y="1"/>
                        <a:pt x="19" y="0"/>
                        <a:pt x="21" y="2"/>
                      </a:cubicBezTo>
                      <a:cubicBezTo>
                        <a:pt x="23" y="3"/>
                        <a:pt x="23" y="5"/>
                        <a:pt x="22" y="7"/>
                      </a:cubicBezTo>
                      <a:cubicBezTo>
                        <a:pt x="8" y="28"/>
                        <a:pt x="8" y="28"/>
                        <a:pt x="8" y="28"/>
                      </a:cubicBezTo>
                      <a:cubicBezTo>
                        <a:pt x="6" y="30"/>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7" name="Google Shape;687;p12"/>
                <p:cNvSpPr/>
                <p:nvPr/>
              </p:nvSpPr>
              <p:spPr>
                <a:xfrm>
                  <a:off x="523" y="1436"/>
                  <a:ext cx="6" cy="7"/>
                </a:xfrm>
                <a:custGeom>
                  <a:avLst/>
                  <a:gdLst/>
                  <a:ahLst/>
                  <a:cxnLst/>
                  <a:rect l="l" t="t" r="r" b="b"/>
                  <a:pathLst>
                    <a:path w="23" h="29" extrusionOk="0">
                      <a:moveTo>
                        <a:pt x="2" y="28"/>
                      </a:moveTo>
                      <a:cubicBezTo>
                        <a:pt x="2" y="28"/>
                        <a:pt x="2" y="28"/>
                        <a:pt x="2" y="28"/>
                      </a:cubicBezTo>
                      <a:cubicBezTo>
                        <a:pt x="1" y="27"/>
                        <a:pt x="0" y="24"/>
                        <a:pt x="1" y="23"/>
                      </a:cubicBezTo>
                      <a:cubicBezTo>
                        <a:pt x="15" y="2"/>
                        <a:pt x="15" y="2"/>
                        <a:pt x="15" y="2"/>
                      </a:cubicBezTo>
                      <a:cubicBezTo>
                        <a:pt x="17" y="0"/>
                        <a:pt x="19" y="0"/>
                        <a:pt x="21" y="1"/>
                      </a:cubicBezTo>
                      <a:cubicBezTo>
                        <a:pt x="23" y="2"/>
                        <a:pt x="23" y="4"/>
                        <a:pt x="22" y="6"/>
                      </a:cubicBezTo>
                      <a:cubicBezTo>
                        <a:pt x="8" y="27"/>
                        <a:pt x="8" y="27"/>
                        <a:pt x="8" y="27"/>
                      </a:cubicBezTo>
                      <a:cubicBezTo>
                        <a:pt x="6" y="29"/>
                        <a:pt x="4" y="29"/>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8" name="Google Shape;688;p12"/>
                <p:cNvSpPr/>
                <p:nvPr/>
              </p:nvSpPr>
              <p:spPr>
                <a:xfrm>
                  <a:off x="529" y="1440"/>
                  <a:ext cx="5" cy="7"/>
                </a:xfrm>
                <a:custGeom>
                  <a:avLst/>
                  <a:gdLst/>
                  <a:ahLst/>
                  <a:cxnLst/>
                  <a:rect l="l" t="t" r="r" b="b"/>
                  <a:pathLst>
                    <a:path w="23" h="30" extrusionOk="0">
                      <a:moveTo>
                        <a:pt x="2" y="28"/>
                      </a:moveTo>
                      <a:cubicBezTo>
                        <a:pt x="2" y="28"/>
                        <a:pt x="2" y="28"/>
                        <a:pt x="2" y="28"/>
                      </a:cubicBezTo>
                      <a:cubicBezTo>
                        <a:pt x="1" y="27"/>
                        <a:pt x="0" y="25"/>
                        <a:pt x="1" y="23"/>
                      </a:cubicBezTo>
                      <a:cubicBezTo>
                        <a:pt x="15" y="2"/>
                        <a:pt x="15" y="2"/>
                        <a:pt x="15" y="2"/>
                      </a:cubicBezTo>
                      <a:cubicBezTo>
                        <a:pt x="17" y="0"/>
                        <a:pt x="19" y="0"/>
                        <a:pt x="21" y="1"/>
                      </a:cubicBezTo>
                      <a:cubicBezTo>
                        <a:pt x="23" y="2"/>
                        <a:pt x="23" y="5"/>
                        <a:pt x="22" y="6"/>
                      </a:cubicBezTo>
                      <a:cubicBezTo>
                        <a:pt x="8" y="27"/>
                        <a:pt x="8" y="27"/>
                        <a:pt x="8" y="27"/>
                      </a:cubicBezTo>
                      <a:cubicBezTo>
                        <a:pt x="6" y="29"/>
                        <a:pt x="4" y="30"/>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9" name="Google Shape;689;p12"/>
                <p:cNvSpPr/>
                <p:nvPr/>
              </p:nvSpPr>
              <p:spPr>
                <a:xfrm>
                  <a:off x="535" y="1444"/>
                  <a:ext cx="5" cy="7"/>
                </a:xfrm>
                <a:custGeom>
                  <a:avLst/>
                  <a:gdLst/>
                  <a:ahLst/>
                  <a:cxnLst/>
                  <a:rect l="l" t="t" r="r" b="b"/>
                  <a:pathLst>
                    <a:path w="23" h="30" extrusionOk="0">
                      <a:moveTo>
                        <a:pt x="2" y="29"/>
                      </a:moveTo>
                      <a:cubicBezTo>
                        <a:pt x="2" y="29"/>
                        <a:pt x="2" y="29"/>
                        <a:pt x="2" y="29"/>
                      </a:cubicBezTo>
                      <a:cubicBezTo>
                        <a:pt x="1" y="27"/>
                        <a:pt x="0" y="25"/>
                        <a:pt x="1" y="23"/>
                      </a:cubicBezTo>
                      <a:cubicBezTo>
                        <a:pt x="15" y="2"/>
                        <a:pt x="15" y="2"/>
                        <a:pt x="15" y="2"/>
                      </a:cubicBezTo>
                      <a:cubicBezTo>
                        <a:pt x="17" y="1"/>
                        <a:pt x="19" y="0"/>
                        <a:pt x="21" y="1"/>
                      </a:cubicBezTo>
                      <a:cubicBezTo>
                        <a:pt x="23" y="3"/>
                        <a:pt x="23" y="5"/>
                        <a:pt x="22" y="7"/>
                      </a:cubicBezTo>
                      <a:cubicBezTo>
                        <a:pt x="8" y="28"/>
                        <a:pt x="8" y="28"/>
                        <a:pt x="8" y="28"/>
                      </a:cubicBezTo>
                      <a:cubicBezTo>
                        <a:pt x="7" y="29"/>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0" name="Google Shape;690;p12"/>
                <p:cNvSpPr/>
                <p:nvPr/>
              </p:nvSpPr>
              <p:spPr>
                <a:xfrm>
                  <a:off x="540" y="1447"/>
                  <a:ext cx="6" cy="7"/>
                </a:xfrm>
                <a:custGeom>
                  <a:avLst/>
                  <a:gdLst/>
                  <a:ahLst/>
                  <a:cxnLst/>
                  <a:rect l="l" t="t" r="r" b="b"/>
                  <a:pathLst>
                    <a:path w="23" h="30" extrusionOk="0">
                      <a:moveTo>
                        <a:pt x="2" y="29"/>
                      </a:moveTo>
                      <a:cubicBezTo>
                        <a:pt x="2" y="29"/>
                        <a:pt x="2" y="29"/>
                        <a:pt x="2" y="29"/>
                      </a:cubicBezTo>
                      <a:cubicBezTo>
                        <a:pt x="0" y="28"/>
                        <a:pt x="0" y="25"/>
                        <a:pt x="1" y="23"/>
                      </a:cubicBezTo>
                      <a:cubicBezTo>
                        <a:pt x="15" y="3"/>
                        <a:pt x="15" y="3"/>
                        <a:pt x="15" y="3"/>
                      </a:cubicBezTo>
                      <a:cubicBezTo>
                        <a:pt x="16" y="1"/>
                        <a:pt x="19" y="0"/>
                        <a:pt x="21" y="1"/>
                      </a:cubicBezTo>
                      <a:cubicBezTo>
                        <a:pt x="22" y="3"/>
                        <a:pt x="23" y="5"/>
                        <a:pt x="22" y="7"/>
                      </a:cubicBezTo>
                      <a:cubicBezTo>
                        <a:pt x="7" y="28"/>
                        <a:pt x="7" y="28"/>
                        <a:pt x="7" y="28"/>
                      </a:cubicBezTo>
                      <a:cubicBezTo>
                        <a:pt x="6" y="30"/>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1" name="Google Shape;691;p12"/>
                <p:cNvSpPr/>
                <p:nvPr/>
              </p:nvSpPr>
              <p:spPr>
                <a:xfrm>
                  <a:off x="546" y="1451"/>
                  <a:ext cx="5" cy="7"/>
                </a:xfrm>
                <a:custGeom>
                  <a:avLst/>
                  <a:gdLst/>
                  <a:ahLst/>
                  <a:cxnLst/>
                  <a:rect l="l" t="t" r="r" b="b"/>
                  <a:pathLst>
                    <a:path w="23" h="29" extrusionOk="0">
                      <a:moveTo>
                        <a:pt x="2" y="28"/>
                      </a:moveTo>
                      <a:cubicBezTo>
                        <a:pt x="2" y="28"/>
                        <a:pt x="2" y="28"/>
                        <a:pt x="2" y="28"/>
                      </a:cubicBezTo>
                      <a:cubicBezTo>
                        <a:pt x="1" y="27"/>
                        <a:pt x="0" y="25"/>
                        <a:pt x="1" y="23"/>
                      </a:cubicBezTo>
                      <a:cubicBezTo>
                        <a:pt x="15" y="2"/>
                        <a:pt x="15" y="2"/>
                        <a:pt x="15" y="2"/>
                      </a:cubicBezTo>
                      <a:cubicBezTo>
                        <a:pt x="17" y="0"/>
                        <a:pt x="19" y="0"/>
                        <a:pt x="21" y="1"/>
                      </a:cubicBezTo>
                      <a:cubicBezTo>
                        <a:pt x="23" y="2"/>
                        <a:pt x="23" y="5"/>
                        <a:pt x="22" y="6"/>
                      </a:cubicBezTo>
                      <a:cubicBezTo>
                        <a:pt x="8" y="27"/>
                        <a:pt x="8" y="27"/>
                        <a:pt x="8" y="27"/>
                      </a:cubicBezTo>
                      <a:cubicBezTo>
                        <a:pt x="7" y="29"/>
                        <a:pt x="4" y="29"/>
                        <a:pt x="2" y="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2" name="Google Shape;692;p12"/>
                <p:cNvSpPr/>
                <p:nvPr/>
              </p:nvSpPr>
              <p:spPr>
                <a:xfrm>
                  <a:off x="552" y="1455"/>
                  <a:ext cx="5" cy="7"/>
                </a:xfrm>
                <a:custGeom>
                  <a:avLst/>
                  <a:gdLst/>
                  <a:ahLst/>
                  <a:cxnLst/>
                  <a:rect l="l" t="t" r="r" b="b"/>
                  <a:pathLst>
                    <a:path w="23" h="30" extrusionOk="0">
                      <a:moveTo>
                        <a:pt x="2" y="29"/>
                      </a:moveTo>
                      <a:cubicBezTo>
                        <a:pt x="2" y="29"/>
                        <a:pt x="2" y="29"/>
                        <a:pt x="2" y="29"/>
                      </a:cubicBezTo>
                      <a:cubicBezTo>
                        <a:pt x="1" y="27"/>
                        <a:pt x="0" y="25"/>
                        <a:pt x="1" y="23"/>
                      </a:cubicBezTo>
                      <a:cubicBezTo>
                        <a:pt x="16" y="2"/>
                        <a:pt x="16" y="2"/>
                        <a:pt x="16" y="2"/>
                      </a:cubicBezTo>
                      <a:cubicBezTo>
                        <a:pt x="17" y="1"/>
                        <a:pt x="19" y="0"/>
                        <a:pt x="21" y="1"/>
                      </a:cubicBezTo>
                      <a:cubicBezTo>
                        <a:pt x="23" y="2"/>
                        <a:pt x="23" y="5"/>
                        <a:pt x="22" y="7"/>
                      </a:cubicBezTo>
                      <a:cubicBezTo>
                        <a:pt x="8" y="28"/>
                        <a:pt x="8" y="28"/>
                        <a:pt x="8" y="28"/>
                      </a:cubicBezTo>
                      <a:cubicBezTo>
                        <a:pt x="7" y="29"/>
                        <a:pt x="4" y="30"/>
                        <a:pt x="2" y="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3" name="Google Shape;693;p12"/>
                <p:cNvSpPr/>
                <p:nvPr/>
              </p:nvSpPr>
              <p:spPr>
                <a:xfrm>
                  <a:off x="521" y="1471"/>
                  <a:ext cx="12" cy="11"/>
                </a:xfrm>
                <a:custGeom>
                  <a:avLst/>
                  <a:gdLst/>
                  <a:ahLst/>
                  <a:cxnLst/>
                  <a:rect l="l" t="t" r="r" b="b"/>
                  <a:pathLst>
                    <a:path w="50" h="48" extrusionOk="0">
                      <a:moveTo>
                        <a:pt x="29" y="47"/>
                      </a:moveTo>
                      <a:cubicBezTo>
                        <a:pt x="29" y="46"/>
                        <a:pt x="29" y="46"/>
                        <a:pt x="29" y="46"/>
                      </a:cubicBezTo>
                      <a:cubicBezTo>
                        <a:pt x="29" y="45"/>
                        <a:pt x="29" y="44"/>
                        <a:pt x="29" y="43"/>
                      </a:cubicBezTo>
                      <a:cubicBezTo>
                        <a:pt x="29" y="42"/>
                        <a:pt x="29" y="41"/>
                        <a:pt x="29" y="40"/>
                      </a:cubicBezTo>
                      <a:cubicBezTo>
                        <a:pt x="29" y="38"/>
                        <a:pt x="28" y="35"/>
                        <a:pt x="28" y="32"/>
                      </a:cubicBezTo>
                      <a:cubicBezTo>
                        <a:pt x="28" y="30"/>
                        <a:pt x="27" y="28"/>
                        <a:pt x="27" y="26"/>
                      </a:cubicBezTo>
                      <a:cubicBezTo>
                        <a:pt x="28" y="25"/>
                        <a:pt x="29" y="25"/>
                        <a:pt x="30" y="25"/>
                      </a:cubicBezTo>
                      <a:cubicBezTo>
                        <a:pt x="32" y="24"/>
                        <a:pt x="33" y="24"/>
                        <a:pt x="35" y="23"/>
                      </a:cubicBezTo>
                      <a:cubicBezTo>
                        <a:pt x="38" y="22"/>
                        <a:pt x="40" y="21"/>
                        <a:pt x="43" y="20"/>
                      </a:cubicBezTo>
                      <a:cubicBezTo>
                        <a:pt x="44" y="20"/>
                        <a:pt x="45" y="20"/>
                        <a:pt x="46" y="19"/>
                      </a:cubicBezTo>
                      <a:cubicBezTo>
                        <a:pt x="46" y="19"/>
                        <a:pt x="47" y="18"/>
                        <a:pt x="48" y="18"/>
                      </a:cubicBezTo>
                      <a:cubicBezTo>
                        <a:pt x="49" y="17"/>
                        <a:pt x="49" y="17"/>
                        <a:pt x="49" y="17"/>
                      </a:cubicBezTo>
                      <a:cubicBezTo>
                        <a:pt x="49" y="17"/>
                        <a:pt x="49" y="17"/>
                        <a:pt x="49" y="17"/>
                      </a:cubicBezTo>
                      <a:cubicBezTo>
                        <a:pt x="50" y="17"/>
                        <a:pt x="50" y="17"/>
                        <a:pt x="50" y="17"/>
                      </a:cubicBezTo>
                      <a:cubicBezTo>
                        <a:pt x="50" y="17"/>
                        <a:pt x="50" y="17"/>
                        <a:pt x="49" y="17"/>
                      </a:cubicBezTo>
                      <a:cubicBezTo>
                        <a:pt x="48" y="17"/>
                        <a:pt x="48" y="17"/>
                        <a:pt x="48" y="17"/>
                      </a:cubicBezTo>
                      <a:cubicBezTo>
                        <a:pt x="48" y="17"/>
                        <a:pt x="48" y="17"/>
                        <a:pt x="47" y="16"/>
                      </a:cubicBezTo>
                      <a:cubicBezTo>
                        <a:pt x="47" y="16"/>
                        <a:pt x="46" y="16"/>
                        <a:pt x="45" y="16"/>
                      </a:cubicBezTo>
                      <a:cubicBezTo>
                        <a:pt x="44" y="16"/>
                        <a:pt x="43" y="17"/>
                        <a:pt x="42" y="17"/>
                      </a:cubicBezTo>
                      <a:cubicBezTo>
                        <a:pt x="39" y="17"/>
                        <a:pt x="36" y="17"/>
                        <a:pt x="33" y="17"/>
                      </a:cubicBezTo>
                      <a:cubicBezTo>
                        <a:pt x="32" y="18"/>
                        <a:pt x="30" y="18"/>
                        <a:pt x="29" y="18"/>
                      </a:cubicBezTo>
                      <a:cubicBezTo>
                        <a:pt x="28" y="19"/>
                        <a:pt x="27" y="19"/>
                        <a:pt x="25" y="19"/>
                      </a:cubicBezTo>
                      <a:cubicBezTo>
                        <a:pt x="25" y="19"/>
                        <a:pt x="25" y="19"/>
                        <a:pt x="25" y="19"/>
                      </a:cubicBezTo>
                      <a:cubicBezTo>
                        <a:pt x="25" y="17"/>
                        <a:pt x="24" y="16"/>
                        <a:pt x="24" y="15"/>
                      </a:cubicBezTo>
                      <a:cubicBezTo>
                        <a:pt x="23" y="12"/>
                        <a:pt x="22" y="9"/>
                        <a:pt x="21" y="7"/>
                      </a:cubicBezTo>
                      <a:cubicBezTo>
                        <a:pt x="21" y="6"/>
                        <a:pt x="20" y="5"/>
                        <a:pt x="20" y="4"/>
                      </a:cubicBezTo>
                      <a:cubicBezTo>
                        <a:pt x="19" y="3"/>
                        <a:pt x="19" y="3"/>
                        <a:pt x="19" y="2"/>
                      </a:cubicBezTo>
                      <a:cubicBezTo>
                        <a:pt x="18" y="1"/>
                        <a:pt x="18" y="1"/>
                        <a:pt x="18" y="1"/>
                      </a:cubicBezTo>
                      <a:cubicBezTo>
                        <a:pt x="18" y="1"/>
                        <a:pt x="18" y="1"/>
                        <a:pt x="18" y="1"/>
                      </a:cubicBezTo>
                      <a:cubicBezTo>
                        <a:pt x="18" y="0"/>
                        <a:pt x="18" y="0"/>
                        <a:pt x="18" y="0"/>
                      </a:cubicBezTo>
                      <a:cubicBezTo>
                        <a:pt x="18" y="0"/>
                        <a:pt x="18" y="0"/>
                        <a:pt x="18" y="1"/>
                      </a:cubicBezTo>
                      <a:cubicBezTo>
                        <a:pt x="17" y="1"/>
                        <a:pt x="17" y="1"/>
                        <a:pt x="17" y="1"/>
                      </a:cubicBezTo>
                      <a:cubicBezTo>
                        <a:pt x="17" y="2"/>
                        <a:pt x="17" y="2"/>
                        <a:pt x="17" y="2"/>
                      </a:cubicBezTo>
                      <a:cubicBezTo>
                        <a:pt x="17" y="3"/>
                        <a:pt x="17" y="4"/>
                        <a:pt x="17" y="5"/>
                      </a:cubicBezTo>
                      <a:cubicBezTo>
                        <a:pt x="17" y="6"/>
                        <a:pt x="17" y="7"/>
                        <a:pt x="17" y="8"/>
                      </a:cubicBezTo>
                      <a:cubicBezTo>
                        <a:pt x="17" y="10"/>
                        <a:pt x="18" y="13"/>
                        <a:pt x="18" y="16"/>
                      </a:cubicBezTo>
                      <a:cubicBezTo>
                        <a:pt x="18" y="17"/>
                        <a:pt x="19" y="19"/>
                        <a:pt x="19" y="20"/>
                      </a:cubicBezTo>
                      <a:cubicBezTo>
                        <a:pt x="19" y="21"/>
                        <a:pt x="19" y="21"/>
                        <a:pt x="19" y="21"/>
                      </a:cubicBezTo>
                      <a:cubicBezTo>
                        <a:pt x="18" y="21"/>
                        <a:pt x="16" y="22"/>
                        <a:pt x="15" y="22"/>
                      </a:cubicBezTo>
                      <a:cubicBezTo>
                        <a:pt x="12" y="23"/>
                        <a:pt x="10" y="24"/>
                        <a:pt x="8" y="25"/>
                      </a:cubicBezTo>
                      <a:cubicBezTo>
                        <a:pt x="6" y="25"/>
                        <a:pt x="5" y="26"/>
                        <a:pt x="5" y="26"/>
                      </a:cubicBezTo>
                      <a:cubicBezTo>
                        <a:pt x="4" y="27"/>
                        <a:pt x="3" y="27"/>
                        <a:pt x="2" y="28"/>
                      </a:cubicBezTo>
                      <a:cubicBezTo>
                        <a:pt x="1" y="28"/>
                        <a:pt x="1" y="28"/>
                        <a:pt x="1" y="28"/>
                      </a:cubicBezTo>
                      <a:cubicBezTo>
                        <a:pt x="1" y="28"/>
                        <a:pt x="1" y="28"/>
                        <a:pt x="1" y="28"/>
                      </a:cubicBezTo>
                      <a:cubicBezTo>
                        <a:pt x="0" y="29"/>
                        <a:pt x="0" y="29"/>
                        <a:pt x="0" y="29"/>
                      </a:cubicBezTo>
                      <a:cubicBezTo>
                        <a:pt x="0" y="29"/>
                        <a:pt x="1" y="29"/>
                        <a:pt x="1" y="29"/>
                      </a:cubicBezTo>
                      <a:cubicBezTo>
                        <a:pt x="2" y="29"/>
                        <a:pt x="2" y="29"/>
                        <a:pt x="2" y="29"/>
                      </a:cubicBezTo>
                      <a:cubicBezTo>
                        <a:pt x="3" y="29"/>
                        <a:pt x="3" y="29"/>
                        <a:pt x="3" y="29"/>
                      </a:cubicBezTo>
                      <a:cubicBezTo>
                        <a:pt x="3" y="29"/>
                        <a:pt x="4" y="29"/>
                        <a:pt x="5" y="29"/>
                      </a:cubicBezTo>
                      <a:cubicBezTo>
                        <a:pt x="6" y="29"/>
                        <a:pt x="7" y="29"/>
                        <a:pt x="9" y="29"/>
                      </a:cubicBezTo>
                      <a:cubicBezTo>
                        <a:pt x="11" y="29"/>
                        <a:pt x="14" y="28"/>
                        <a:pt x="17" y="28"/>
                      </a:cubicBezTo>
                      <a:cubicBezTo>
                        <a:pt x="18" y="28"/>
                        <a:pt x="19" y="27"/>
                        <a:pt x="20" y="27"/>
                      </a:cubicBezTo>
                      <a:cubicBezTo>
                        <a:pt x="21" y="29"/>
                        <a:pt x="21" y="31"/>
                        <a:pt x="22" y="33"/>
                      </a:cubicBezTo>
                      <a:cubicBezTo>
                        <a:pt x="23" y="36"/>
                        <a:pt x="24" y="39"/>
                        <a:pt x="25" y="41"/>
                      </a:cubicBezTo>
                      <a:cubicBezTo>
                        <a:pt x="25" y="42"/>
                        <a:pt x="26" y="43"/>
                        <a:pt x="26" y="44"/>
                      </a:cubicBezTo>
                      <a:cubicBezTo>
                        <a:pt x="27" y="45"/>
                        <a:pt x="27" y="45"/>
                        <a:pt x="27" y="46"/>
                      </a:cubicBezTo>
                      <a:cubicBezTo>
                        <a:pt x="28" y="47"/>
                        <a:pt x="28" y="47"/>
                        <a:pt x="28" y="47"/>
                      </a:cubicBezTo>
                      <a:cubicBezTo>
                        <a:pt x="28" y="47"/>
                        <a:pt x="28" y="47"/>
                        <a:pt x="28" y="47"/>
                      </a:cubicBezTo>
                      <a:cubicBezTo>
                        <a:pt x="29" y="48"/>
                        <a:pt x="29" y="48"/>
                        <a:pt x="29" y="48"/>
                      </a:cubicBezTo>
                      <a:cubicBezTo>
                        <a:pt x="29" y="48"/>
                        <a:pt x="29" y="48"/>
                        <a:pt x="29" y="47"/>
                      </a:cubicBezTo>
                      <a:close/>
                    </a:path>
                  </a:pathLst>
                </a:custGeom>
                <a:solidFill>
                  <a:srgbClr val="E525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4" name="Google Shape;694;p12"/>
                <p:cNvSpPr/>
                <p:nvPr/>
              </p:nvSpPr>
              <p:spPr>
                <a:xfrm>
                  <a:off x="466" y="1449"/>
                  <a:ext cx="12" cy="11"/>
                </a:xfrm>
                <a:custGeom>
                  <a:avLst/>
                  <a:gdLst/>
                  <a:ahLst/>
                  <a:cxnLst/>
                  <a:rect l="l" t="t" r="r" b="b"/>
                  <a:pathLst>
                    <a:path w="49" h="47" extrusionOk="0">
                      <a:moveTo>
                        <a:pt x="28" y="46"/>
                      </a:moveTo>
                      <a:cubicBezTo>
                        <a:pt x="28" y="45"/>
                        <a:pt x="28" y="45"/>
                        <a:pt x="28" y="45"/>
                      </a:cubicBezTo>
                      <a:cubicBezTo>
                        <a:pt x="29" y="44"/>
                        <a:pt x="29" y="44"/>
                        <a:pt x="29" y="43"/>
                      </a:cubicBezTo>
                      <a:cubicBezTo>
                        <a:pt x="29" y="42"/>
                        <a:pt x="29" y="41"/>
                        <a:pt x="29" y="39"/>
                      </a:cubicBezTo>
                      <a:cubicBezTo>
                        <a:pt x="28" y="37"/>
                        <a:pt x="28" y="34"/>
                        <a:pt x="28" y="32"/>
                      </a:cubicBezTo>
                      <a:cubicBezTo>
                        <a:pt x="27" y="30"/>
                        <a:pt x="27" y="27"/>
                        <a:pt x="27" y="25"/>
                      </a:cubicBezTo>
                      <a:cubicBezTo>
                        <a:pt x="28" y="25"/>
                        <a:pt x="29" y="25"/>
                        <a:pt x="30" y="24"/>
                      </a:cubicBezTo>
                      <a:cubicBezTo>
                        <a:pt x="32" y="24"/>
                        <a:pt x="33" y="23"/>
                        <a:pt x="35" y="23"/>
                      </a:cubicBezTo>
                      <a:cubicBezTo>
                        <a:pt x="37" y="22"/>
                        <a:pt x="40" y="21"/>
                        <a:pt x="42" y="20"/>
                      </a:cubicBezTo>
                      <a:cubicBezTo>
                        <a:pt x="43" y="19"/>
                        <a:pt x="44" y="19"/>
                        <a:pt x="45" y="19"/>
                      </a:cubicBezTo>
                      <a:cubicBezTo>
                        <a:pt x="46" y="18"/>
                        <a:pt x="47" y="18"/>
                        <a:pt x="48" y="17"/>
                      </a:cubicBezTo>
                      <a:cubicBezTo>
                        <a:pt x="48" y="17"/>
                        <a:pt x="48" y="17"/>
                        <a:pt x="48" y="17"/>
                      </a:cubicBezTo>
                      <a:cubicBezTo>
                        <a:pt x="49" y="16"/>
                        <a:pt x="49" y="16"/>
                        <a:pt x="49" y="16"/>
                      </a:cubicBezTo>
                      <a:cubicBezTo>
                        <a:pt x="49" y="16"/>
                        <a:pt x="49" y="16"/>
                        <a:pt x="49" y="16"/>
                      </a:cubicBezTo>
                      <a:cubicBezTo>
                        <a:pt x="49" y="16"/>
                        <a:pt x="49" y="16"/>
                        <a:pt x="49" y="16"/>
                      </a:cubicBezTo>
                      <a:cubicBezTo>
                        <a:pt x="48" y="16"/>
                        <a:pt x="48" y="16"/>
                        <a:pt x="48" y="16"/>
                      </a:cubicBezTo>
                      <a:cubicBezTo>
                        <a:pt x="47" y="16"/>
                        <a:pt x="47" y="16"/>
                        <a:pt x="47" y="16"/>
                      </a:cubicBezTo>
                      <a:cubicBezTo>
                        <a:pt x="46" y="16"/>
                        <a:pt x="46" y="16"/>
                        <a:pt x="45" y="16"/>
                      </a:cubicBezTo>
                      <a:cubicBezTo>
                        <a:pt x="44" y="16"/>
                        <a:pt x="42" y="16"/>
                        <a:pt x="41" y="16"/>
                      </a:cubicBezTo>
                      <a:cubicBezTo>
                        <a:pt x="39" y="16"/>
                        <a:pt x="36" y="16"/>
                        <a:pt x="33" y="17"/>
                      </a:cubicBezTo>
                      <a:cubicBezTo>
                        <a:pt x="32" y="17"/>
                        <a:pt x="30" y="17"/>
                        <a:pt x="29" y="18"/>
                      </a:cubicBezTo>
                      <a:cubicBezTo>
                        <a:pt x="27" y="18"/>
                        <a:pt x="26" y="18"/>
                        <a:pt x="25" y="19"/>
                      </a:cubicBezTo>
                      <a:cubicBezTo>
                        <a:pt x="25" y="18"/>
                        <a:pt x="25" y="18"/>
                        <a:pt x="25" y="18"/>
                      </a:cubicBezTo>
                      <a:cubicBezTo>
                        <a:pt x="25" y="17"/>
                        <a:pt x="24" y="15"/>
                        <a:pt x="24" y="14"/>
                      </a:cubicBezTo>
                      <a:cubicBezTo>
                        <a:pt x="23" y="11"/>
                        <a:pt x="22" y="9"/>
                        <a:pt x="21" y="7"/>
                      </a:cubicBezTo>
                      <a:cubicBezTo>
                        <a:pt x="20" y="6"/>
                        <a:pt x="20" y="5"/>
                        <a:pt x="20" y="4"/>
                      </a:cubicBezTo>
                      <a:cubicBezTo>
                        <a:pt x="19" y="3"/>
                        <a:pt x="19" y="2"/>
                        <a:pt x="18" y="2"/>
                      </a:cubicBezTo>
                      <a:cubicBezTo>
                        <a:pt x="18" y="1"/>
                        <a:pt x="18" y="1"/>
                        <a:pt x="18" y="1"/>
                      </a:cubicBezTo>
                      <a:cubicBezTo>
                        <a:pt x="18" y="0"/>
                        <a:pt x="18" y="0"/>
                        <a:pt x="18" y="0"/>
                      </a:cubicBezTo>
                      <a:cubicBezTo>
                        <a:pt x="17" y="0"/>
                        <a:pt x="17" y="0"/>
                        <a:pt x="17" y="0"/>
                      </a:cubicBezTo>
                      <a:cubicBezTo>
                        <a:pt x="17" y="0"/>
                        <a:pt x="17" y="0"/>
                        <a:pt x="17" y="0"/>
                      </a:cubicBezTo>
                      <a:cubicBezTo>
                        <a:pt x="17" y="1"/>
                        <a:pt x="17" y="1"/>
                        <a:pt x="17" y="1"/>
                      </a:cubicBezTo>
                      <a:cubicBezTo>
                        <a:pt x="17" y="2"/>
                        <a:pt x="17" y="2"/>
                        <a:pt x="17" y="2"/>
                      </a:cubicBezTo>
                      <a:cubicBezTo>
                        <a:pt x="17" y="3"/>
                        <a:pt x="17" y="3"/>
                        <a:pt x="17" y="4"/>
                      </a:cubicBezTo>
                      <a:cubicBezTo>
                        <a:pt x="17" y="5"/>
                        <a:pt x="17" y="6"/>
                        <a:pt x="17" y="8"/>
                      </a:cubicBezTo>
                      <a:cubicBezTo>
                        <a:pt x="17" y="10"/>
                        <a:pt x="17" y="13"/>
                        <a:pt x="18" y="15"/>
                      </a:cubicBezTo>
                      <a:cubicBezTo>
                        <a:pt x="18" y="17"/>
                        <a:pt x="18" y="18"/>
                        <a:pt x="18" y="20"/>
                      </a:cubicBezTo>
                      <a:cubicBezTo>
                        <a:pt x="19" y="20"/>
                        <a:pt x="19" y="20"/>
                        <a:pt x="19" y="20"/>
                      </a:cubicBezTo>
                      <a:cubicBezTo>
                        <a:pt x="17" y="21"/>
                        <a:pt x="16" y="21"/>
                        <a:pt x="15" y="21"/>
                      </a:cubicBezTo>
                      <a:cubicBezTo>
                        <a:pt x="12" y="22"/>
                        <a:pt x="9" y="23"/>
                        <a:pt x="7" y="24"/>
                      </a:cubicBezTo>
                      <a:cubicBezTo>
                        <a:pt x="6" y="25"/>
                        <a:pt x="5" y="25"/>
                        <a:pt x="4" y="26"/>
                      </a:cubicBezTo>
                      <a:cubicBezTo>
                        <a:pt x="3" y="26"/>
                        <a:pt x="3" y="27"/>
                        <a:pt x="2" y="27"/>
                      </a:cubicBezTo>
                      <a:cubicBezTo>
                        <a:pt x="1" y="27"/>
                        <a:pt x="1" y="27"/>
                        <a:pt x="1" y="27"/>
                      </a:cubicBezTo>
                      <a:cubicBezTo>
                        <a:pt x="1" y="28"/>
                        <a:pt x="1" y="28"/>
                        <a:pt x="1" y="28"/>
                      </a:cubicBezTo>
                      <a:cubicBezTo>
                        <a:pt x="0" y="28"/>
                        <a:pt x="0" y="28"/>
                        <a:pt x="0" y="28"/>
                      </a:cubicBezTo>
                      <a:cubicBezTo>
                        <a:pt x="0" y="28"/>
                        <a:pt x="0" y="28"/>
                        <a:pt x="1" y="28"/>
                      </a:cubicBezTo>
                      <a:cubicBezTo>
                        <a:pt x="1" y="28"/>
                        <a:pt x="1" y="28"/>
                        <a:pt x="1" y="28"/>
                      </a:cubicBezTo>
                      <a:cubicBezTo>
                        <a:pt x="2" y="28"/>
                        <a:pt x="2" y="28"/>
                        <a:pt x="2" y="28"/>
                      </a:cubicBezTo>
                      <a:cubicBezTo>
                        <a:pt x="3" y="28"/>
                        <a:pt x="4" y="28"/>
                        <a:pt x="5" y="28"/>
                      </a:cubicBezTo>
                      <a:cubicBezTo>
                        <a:pt x="6" y="28"/>
                        <a:pt x="7" y="28"/>
                        <a:pt x="8" y="28"/>
                      </a:cubicBezTo>
                      <a:cubicBezTo>
                        <a:pt x="11" y="28"/>
                        <a:pt x="13" y="28"/>
                        <a:pt x="16" y="27"/>
                      </a:cubicBezTo>
                      <a:cubicBezTo>
                        <a:pt x="18" y="27"/>
                        <a:pt x="19" y="27"/>
                        <a:pt x="20" y="27"/>
                      </a:cubicBezTo>
                      <a:cubicBezTo>
                        <a:pt x="21" y="29"/>
                        <a:pt x="21" y="31"/>
                        <a:pt x="22" y="33"/>
                      </a:cubicBezTo>
                      <a:cubicBezTo>
                        <a:pt x="23" y="36"/>
                        <a:pt x="24" y="38"/>
                        <a:pt x="25" y="40"/>
                      </a:cubicBezTo>
                      <a:cubicBezTo>
                        <a:pt x="25" y="41"/>
                        <a:pt x="26" y="42"/>
                        <a:pt x="26" y="43"/>
                      </a:cubicBezTo>
                      <a:cubicBezTo>
                        <a:pt x="26" y="44"/>
                        <a:pt x="27" y="45"/>
                        <a:pt x="27" y="45"/>
                      </a:cubicBezTo>
                      <a:cubicBezTo>
                        <a:pt x="28" y="46"/>
                        <a:pt x="28" y="46"/>
                        <a:pt x="28" y="46"/>
                      </a:cubicBezTo>
                      <a:cubicBezTo>
                        <a:pt x="28" y="47"/>
                        <a:pt x="28" y="47"/>
                        <a:pt x="28" y="47"/>
                      </a:cubicBezTo>
                      <a:cubicBezTo>
                        <a:pt x="28" y="47"/>
                        <a:pt x="28" y="47"/>
                        <a:pt x="28" y="47"/>
                      </a:cubicBezTo>
                      <a:cubicBezTo>
                        <a:pt x="28" y="47"/>
                        <a:pt x="28" y="47"/>
                        <a:pt x="28" y="47"/>
                      </a:cubicBezTo>
                      <a:lnTo>
                        <a:pt x="28" y="46"/>
                      </a:lnTo>
                      <a:close/>
                    </a:path>
                  </a:pathLst>
                </a:custGeom>
                <a:solidFill>
                  <a:srgbClr val="E5252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5" name="Google Shape;695;p12"/>
                <p:cNvSpPr/>
                <p:nvPr/>
              </p:nvSpPr>
              <p:spPr>
                <a:xfrm>
                  <a:off x="439" y="1523"/>
                  <a:ext cx="116" cy="113"/>
                </a:xfrm>
                <a:custGeom>
                  <a:avLst/>
                  <a:gdLst/>
                  <a:ahLst/>
                  <a:cxnLst/>
                  <a:rect l="l" t="t" r="r" b="b"/>
                  <a:pathLst>
                    <a:path w="495" h="482" extrusionOk="0">
                      <a:moveTo>
                        <a:pt x="487" y="282"/>
                      </a:moveTo>
                      <a:cubicBezTo>
                        <a:pt x="327" y="471"/>
                        <a:pt x="327" y="471"/>
                        <a:pt x="327" y="471"/>
                      </a:cubicBezTo>
                      <a:cubicBezTo>
                        <a:pt x="320" y="480"/>
                        <a:pt x="307" y="482"/>
                        <a:pt x="297" y="477"/>
                      </a:cubicBezTo>
                      <a:cubicBezTo>
                        <a:pt x="295" y="476"/>
                        <a:pt x="293" y="475"/>
                        <a:pt x="292" y="473"/>
                      </a:cubicBezTo>
                      <a:cubicBezTo>
                        <a:pt x="12" y="235"/>
                        <a:pt x="12" y="235"/>
                        <a:pt x="12" y="235"/>
                      </a:cubicBezTo>
                      <a:cubicBezTo>
                        <a:pt x="1" y="226"/>
                        <a:pt x="0" y="211"/>
                        <a:pt x="9" y="200"/>
                      </a:cubicBezTo>
                      <a:cubicBezTo>
                        <a:pt x="169" y="12"/>
                        <a:pt x="169" y="12"/>
                        <a:pt x="169" y="12"/>
                      </a:cubicBezTo>
                      <a:cubicBezTo>
                        <a:pt x="178" y="1"/>
                        <a:pt x="194" y="0"/>
                        <a:pt x="204" y="9"/>
                      </a:cubicBezTo>
                      <a:cubicBezTo>
                        <a:pt x="485" y="247"/>
                        <a:pt x="485" y="247"/>
                        <a:pt x="485" y="247"/>
                      </a:cubicBezTo>
                      <a:cubicBezTo>
                        <a:pt x="486" y="248"/>
                        <a:pt x="488" y="250"/>
                        <a:pt x="489" y="251"/>
                      </a:cubicBezTo>
                      <a:cubicBezTo>
                        <a:pt x="495" y="260"/>
                        <a:pt x="495" y="273"/>
                        <a:pt x="487" y="282"/>
                      </a:cubicBez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6" name="Google Shape;696;p12"/>
                <p:cNvSpPr/>
                <p:nvPr/>
              </p:nvSpPr>
              <p:spPr>
                <a:xfrm>
                  <a:off x="477" y="1535"/>
                  <a:ext cx="35" cy="33"/>
                </a:xfrm>
                <a:custGeom>
                  <a:avLst/>
                  <a:gdLst/>
                  <a:ahLst/>
                  <a:cxnLst/>
                  <a:rect l="l" t="t" r="r" b="b"/>
                  <a:pathLst>
                    <a:path w="151" h="140" extrusionOk="0">
                      <a:moveTo>
                        <a:pt x="147" y="109"/>
                      </a:moveTo>
                      <a:cubicBezTo>
                        <a:pt x="125" y="135"/>
                        <a:pt x="125" y="135"/>
                        <a:pt x="125" y="135"/>
                      </a:cubicBezTo>
                      <a:cubicBezTo>
                        <a:pt x="122" y="139"/>
                        <a:pt x="116" y="140"/>
                        <a:pt x="111" y="136"/>
                      </a:cubicBezTo>
                      <a:cubicBezTo>
                        <a:pt x="4" y="45"/>
                        <a:pt x="4" y="45"/>
                        <a:pt x="4" y="45"/>
                      </a:cubicBezTo>
                      <a:cubicBezTo>
                        <a:pt x="2" y="43"/>
                        <a:pt x="1" y="41"/>
                        <a:pt x="1" y="39"/>
                      </a:cubicBezTo>
                      <a:cubicBezTo>
                        <a:pt x="0" y="36"/>
                        <a:pt x="1" y="33"/>
                        <a:pt x="3" y="31"/>
                      </a:cubicBezTo>
                      <a:cubicBezTo>
                        <a:pt x="25" y="5"/>
                        <a:pt x="25" y="5"/>
                        <a:pt x="25" y="5"/>
                      </a:cubicBezTo>
                      <a:cubicBezTo>
                        <a:pt x="28" y="1"/>
                        <a:pt x="35" y="0"/>
                        <a:pt x="39" y="4"/>
                      </a:cubicBezTo>
                      <a:cubicBezTo>
                        <a:pt x="146" y="95"/>
                        <a:pt x="146" y="95"/>
                        <a:pt x="146" y="95"/>
                      </a:cubicBezTo>
                      <a:cubicBezTo>
                        <a:pt x="151" y="99"/>
                        <a:pt x="151" y="105"/>
                        <a:pt x="147" y="109"/>
                      </a:cubicBezTo>
                      <a:close/>
                    </a:path>
                  </a:pathLst>
                </a:custGeom>
                <a:solidFill>
                  <a:srgbClr val="69B2C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7" name="Google Shape;697;p12"/>
                <p:cNvSpPr/>
                <p:nvPr/>
              </p:nvSpPr>
              <p:spPr>
                <a:xfrm>
                  <a:off x="473" y="1550"/>
                  <a:ext cx="9" cy="8"/>
                </a:xfrm>
                <a:custGeom>
                  <a:avLst/>
                  <a:gdLst/>
                  <a:ahLst/>
                  <a:cxnLst/>
                  <a:rect l="l" t="t" r="r" b="b"/>
                  <a:pathLst>
                    <a:path w="37" h="34" extrusionOk="0">
                      <a:moveTo>
                        <a:pt x="21" y="31"/>
                      </a:moveTo>
                      <a:cubicBezTo>
                        <a:pt x="4" y="17"/>
                        <a:pt x="4" y="17"/>
                        <a:pt x="4" y="17"/>
                      </a:cubicBezTo>
                      <a:cubicBezTo>
                        <a:pt x="0" y="14"/>
                        <a:pt x="0" y="8"/>
                        <a:pt x="3" y="4"/>
                      </a:cubicBezTo>
                      <a:cubicBezTo>
                        <a:pt x="7" y="1"/>
                        <a:pt x="12" y="0"/>
                        <a:pt x="16" y="3"/>
                      </a:cubicBezTo>
                      <a:cubicBezTo>
                        <a:pt x="32" y="17"/>
                        <a:pt x="32" y="17"/>
                        <a:pt x="32" y="17"/>
                      </a:cubicBezTo>
                      <a:cubicBezTo>
                        <a:pt x="36" y="20"/>
                        <a:pt x="37" y="26"/>
                        <a:pt x="34" y="30"/>
                      </a:cubicBezTo>
                      <a:cubicBezTo>
                        <a:pt x="30" y="34"/>
                        <a:pt x="24" y="34"/>
                        <a:pt x="21"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8" name="Google Shape;698;p12"/>
                <p:cNvSpPr/>
                <p:nvPr/>
              </p:nvSpPr>
              <p:spPr>
                <a:xfrm>
                  <a:off x="482" y="1557"/>
                  <a:ext cx="9" cy="9"/>
                </a:xfrm>
                <a:custGeom>
                  <a:avLst/>
                  <a:gdLst/>
                  <a:ahLst/>
                  <a:cxnLst/>
                  <a:rect l="l" t="t" r="r" b="b"/>
                  <a:pathLst>
                    <a:path w="37" h="35" extrusionOk="0">
                      <a:moveTo>
                        <a:pt x="20" y="32"/>
                      </a:moveTo>
                      <a:cubicBezTo>
                        <a:pt x="4" y="18"/>
                        <a:pt x="4" y="18"/>
                        <a:pt x="4" y="18"/>
                      </a:cubicBezTo>
                      <a:cubicBezTo>
                        <a:pt x="0" y="14"/>
                        <a:pt x="0" y="9"/>
                        <a:pt x="3" y="5"/>
                      </a:cubicBezTo>
                      <a:cubicBezTo>
                        <a:pt x="6" y="1"/>
                        <a:pt x="12" y="0"/>
                        <a:pt x="16" y="4"/>
                      </a:cubicBezTo>
                      <a:cubicBezTo>
                        <a:pt x="32" y="18"/>
                        <a:pt x="32" y="18"/>
                        <a:pt x="32" y="18"/>
                      </a:cubicBezTo>
                      <a:cubicBezTo>
                        <a:pt x="36" y="21"/>
                        <a:pt x="37" y="27"/>
                        <a:pt x="33" y="30"/>
                      </a:cubicBezTo>
                      <a:cubicBezTo>
                        <a:pt x="30" y="34"/>
                        <a:pt x="24" y="35"/>
                        <a:pt x="20" y="32"/>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9" name="Google Shape;699;p12"/>
                <p:cNvSpPr/>
                <p:nvPr/>
              </p:nvSpPr>
              <p:spPr>
                <a:xfrm>
                  <a:off x="491" y="1565"/>
                  <a:ext cx="8" cy="8"/>
                </a:xfrm>
                <a:custGeom>
                  <a:avLst/>
                  <a:gdLst/>
                  <a:ahLst/>
                  <a:cxnLst/>
                  <a:rect l="l" t="t" r="r" b="b"/>
                  <a:pathLst>
                    <a:path w="37"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7" y="26"/>
                        <a:pt x="33" y="30"/>
                      </a:cubicBezTo>
                      <a:cubicBezTo>
                        <a:pt x="30" y="34"/>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0" name="Google Shape;700;p12"/>
                <p:cNvSpPr/>
                <p:nvPr/>
              </p:nvSpPr>
              <p:spPr>
                <a:xfrm>
                  <a:off x="469" y="1555"/>
                  <a:ext cx="9" cy="8"/>
                </a:xfrm>
                <a:custGeom>
                  <a:avLst/>
                  <a:gdLst/>
                  <a:ahLst/>
                  <a:cxnLst/>
                  <a:rect l="l" t="t" r="r" b="b"/>
                  <a:pathLst>
                    <a:path w="37" h="35" extrusionOk="0">
                      <a:moveTo>
                        <a:pt x="21" y="31"/>
                      </a:moveTo>
                      <a:cubicBezTo>
                        <a:pt x="4" y="17"/>
                        <a:pt x="4" y="17"/>
                        <a:pt x="4" y="17"/>
                      </a:cubicBezTo>
                      <a:cubicBezTo>
                        <a:pt x="0" y="14"/>
                        <a:pt x="0" y="8"/>
                        <a:pt x="3" y="4"/>
                      </a:cubicBezTo>
                      <a:cubicBezTo>
                        <a:pt x="7" y="1"/>
                        <a:pt x="12" y="0"/>
                        <a:pt x="16" y="3"/>
                      </a:cubicBezTo>
                      <a:cubicBezTo>
                        <a:pt x="32" y="17"/>
                        <a:pt x="32" y="17"/>
                        <a:pt x="32" y="17"/>
                      </a:cubicBezTo>
                      <a:cubicBezTo>
                        <a:pt x="36" y="21"/>
                        <a:pt x="37" y="26"/>
                        <a:pt x="33" y="30"/>
                      </a:cubicBezTo>
                      <a:cubicBezTo>
                        <a:pt x="30" y="34"/>
                        <a:pt x="24" y="35"/>
                        <a:pt x="21"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1" name="Google Shape;701;p12"/>
                <p:cNvSpPr/>
                <p:nvPr/>
              </p:nvSpPr>
              <p:spPr>
                <a:xfrm>
                  <a:off x="478" y="1562"/>
                  <a:ext cx="9" cy="8"/>
                </a:xfrm>
                <a:custGeom>
                  <a:avLst/>
                  <a:gdLst/>
                  <a:ahLst/>
                  <a:cxnLst/>
                  <a:rect l="l" t="t" r="r" b="b"/>
                  <a:pathLst>
                    <a:path w="37" h="35" extrusionOk="0">
                      <a:moveTo>
                        <a:pt x="20" y="32"/>
                      </a:moveTo>
                      <a:cubicBezTo>
                        <a:pt x="4" y="18"/>
                        <a:pt x="4" y="18"/>
                        <a:pt x="4" y="18"/>
                      </a:cubicBezTo>
                      <a:cubicBezTo>
                        <a:pt x="0" y="14"/>
                        <a:pt x="0" y="9"/>
                        <a:pt x="3" y="5"/>
                      </a:cubicBezTo>
                      <a:cubicBezTo>
                        <a:pt x="6" y="1"/>
                        <a:pt x="12" y="0"/>
                        <a:pt x="16" y="4"/>
                      </a:cubicBezTo>
                      <a:cubicBezTo>
                        <a:pt x="32" y="18"/>
                        <a:pt x="32" y="18"/>
                        <a:pt x="32" y="18"/>
                      </a:cubicBezTo>
                      <a:cubicBezTo>
                        <a:pt x="36" y="21"/>
                        <a:pt x="37" y="27"/>
                        <a:pt x="33" y="31"/>
                      </a:cubicBezTo>
                      <a:cubicBezTo>
                        <a:pt x="30" y="34"/>
                        <a:pt x="24" y="35"/>
                        <a:pt x="20" y="32"/>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2" name="Google Shape;702;p12"/>
                <p:cNvSpPr/>
                <p:nvPr/>
              </p:nvSpPr>
              <p:spPr>
                <a:xfrm>
                  <a:off x="487" y="1570"/>
                  <a:ext cx="8" cy="8"/>
                </a:xfrm>
                <a:custGeom>
                  <a:avLst/>
                  <a:gdLst/>
                  <a:ahLst/>
                  <a:cxnLst/>
                  <a:rect l="l" t="t" r="r" b="b"/>
                  <a:pathLst>
                    <a:path w="36"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6" y="26"/>
                        <a:pt x="33" y="30"/>
                      </a:cubicBezTo>
                      <a:cubicBezTo>
                        <a:pt x="30" y="34"/>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3" name="Google Shape;703;p12"/>
                <p:cNvSpPr/>
                <p:nvPr/>
              </p:nvSpPr>
              <p:spPr>
                <a:xfrm>
                  <a:off x="465" y="1560"/>
                  <a:ext cx="9" cy="8"/>
                </a:xfrm>
                <a:custGeom>
                  <a:avLst/>
                  <a:gdLst/>
                  <a:ahLst/>
                  <a:cxnLst/>
                  <a:rect l="l" t="t" r="r" b="b"/>
                  <a:pathLst>
                    <a:path w="37" h="35" extrusionOk="0">
                      <a:moveTo>
                        <a:pt x="20" y="31"/>
                      </a:moveTo>
                      <a:cubicBezTo>
                        <a:pt x="4" y="18"/>
                        <a:pt x="4" y="18"/>
                        <a:pt x="4" y="18"/>
                      </a:cubicBezTo>
                      <a:cubicBezTo>
                        <a:pt x="0" y="14"/>
                        <a:pt x="0" y="8"/>
                        <a:pt x="3" y="5"/>
                      </a:cubicBezTo>
                      <a:cubicBezTo>
                        <a:pt x="6" y="1"/>
                        <a:pt x="12" y="0"/>
                        <a:pt x="16" y="4"/>
                      </a:cubicBezTo>
                      <a:cubicBezTo>
                        <a:pt x="32" y="17"/>
                        <a:pt x="32" y="17"/>
                        <a:pt x="32" y="17"/>
                      </a:cubicBezTo>
                      <a:cubicBezTo>
                        <a:pt x="36" y="21"/>
                        <a:pt x="37" y="26"/>
                        <a:pt x="33" y="30"/>
                      </a:cubicBezTo>
                      <a:cubicBezTo>
                        <a:pt x="30" y="34"/>
                        <a:pt x="24" y="35"/>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4" name="Google Shape;704;p12"/>
                <p:cNvSpPr/>
                <p:nvPr/>
              </p:nvSpPr>
              <p:spPr>
                <a:xfrm>
                  <a:off x="474" y="1567"/>
                  <a:ext cx="9" cy="8"/>
                </a:xfrm>
                <a:custGeom>
                  <a:avLst/>
                  <a:gdLst/>
                  <a:ahLst/>
                  <a:cxnLst/>
                  <a:rect l="l" t="t" r="r" b="b"/>
                  <a:pathLst>
                    <a:path w="37"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7" y="26"/>
                        <a:pt x="33" y="30"/>
                      </a:cubicBezTo>
                      <a:cubicBezTo>
                        <a:pt x="30" y="33"/>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5" name="Google Shape;705;p12"/>
                <p:cNvSpPr/>
                <p:nvPr/>
              </p:nvSpPr>
              <p:spPr>
                <a:xfrm>
                  <a:off x="483" y="1574"/>
                  <a:ext cx="8" cy="8"/>
                </a:xfrm>
                <a:custGeom>
                  <a:avLst/>
                  <a:gdLst/>
                  <a:ahLst/>
                  <a:cxnLst/>
                  <a:rect l="l" t="t" r="r" b="b"/>
                  <a:pathLst>
                    <a:path w="36"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6" y="26"/>
                        <a:pt x="33" y="30"/>
                      </a:cubicBezTo>
                      <a:cubicBezTo>
                        <a:pt x="30" y="34"/>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6" name="Google Shape;706;p12"/>
                <p:cNvSpPr/>
                <p:nvPr/>
              </p:nvSpPr>
              <p:spPr>
                <a:xfrm>
                  <a:off x="461" y="1564"/>
                  <a:ext cx="9" cy="8"/>
                </a:xfrm>
                <a:custGeom>
                  <a:avLst/>
                  <a:gdLst/>
                  <a:ahLst/>
                  <a:cxnLst/>
                  <a:rect l="l" t="t" r="r" b="b"/>
                  <a:pathLst>
                    <a:path w="37" h="35" extrusionOk="0">
                      <a:moveTo>
                        <a:pt x="20" y="31"/>
                      </a:moveTo>
                      <a:cubicBezTo>
                        <a:pt x="4" y="18"/>
                        <a:pt x="4" y="18"/>
                        <a:pt x="4" y="18"/>
                      </a:cubicBezTo>
                      <a:cubicBezTo>
                        <a:pt x="0" y="14"/>
                        <a:pt x="0" y="8"/>
                        <a:pt x="3" y="5"/>
                      </a:cubicBezTo>
                      <a:cubicBezTo>
                        <a:pt x="6" y="1"/>
                        <a:pt x="12" y="0"/>
                        <a:pt x="16" y="4"/>
                      </a:cubicBezTo>
                      <a:cubicBezTo>
                        <a:pt x="32" y="17"/>
                        <a:pt x="32" y="17"/>
                        <a:pt x="32" y="17"/>
                      </a:cubicBezTo>
                      <a:cubicBezTo>
                        <a:pt x="36" y="21"/>
                        <a:pt x="37" y="26"/>
                        <a:pt x="33" y="30"/>
                      </a:cubicBezTo>
                      <a:cubicBezTo>
                        <a:pt x="30" y="34"/>
                        <a:pt x="24" y="35"/>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7" name="Google Shape;707;p12"/>
                <p:cNvSpPr/>
                <p:nvPr/>
              </p:nvSpPr>
              <p:spPr>
                <a:xfrm>
                  <a:off x="470" y="1572"/>
                  <a:ext cx="9" cy="8"/>
                </a:xfrm>
                <a:custGeom>
                  <a:avLst/>
                  <a:gdLst/>
                  <a:ahLst/>
                  <a:cxnLst/>
                  <a:rect l="l" t="t" r="r" b="b"/>
                  <a:pathLst>
                    <a:path w="37"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7" y="26"/>
                        <a:pt x="33" y="30"/>
                      </a:cubicBezTo>
                      <a:cubicBezTo>
                        <a:pt x="30" y="34"/>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8" name="Google Shape;708;p12"/>
                <p:cNvSpPr/>
                <p:nvPr/>
              </p:nvSpPr>
              <p:spPr>
                <a:xfrm>
                  <a:off x="479" y="1579"/>
                  <a:ext cx="8" cy="8"/>
                </a:xfrm>
                <a:custGeom>
                  <a:avLst/>
                  <a:gdLst/>
                  <a:ahLst/>
                  <a:cxnLst/>
                  <a:rect l="l" t="t" r="r" b="b"/>
                  <a:pathLst>
                    <a:path w="36" h="34" extrusionOk="0">
                      <a:moveTo>
                        <a:pt x="20" y="31"/>
                      </a:moveTo>
                      <a:cubicBezTo>
                        <a:pt x="4" y="17"/>
                        <a:pt x="4" y="17"/>
                        <a:pt x="4" y="17"/>
                      </a:cubicBezTo>
                      <a:cubicBezTo>
                        <a:pt x="0" y="14"/>
                        <a:pt x="0" y="8"/>
                        <a:pt x="3" y="4"/>
                      </a:cubicBezTo>
                      <a:cubicBezTo>
                        <a:pt x="6" y="0"/>
                        <a:pt x="12" y="0"/>
                        <a:pt x="16" y="3"/>
                      </a:cubicBezTo>
                      <a:cubicBezTo>
                        <a:pt x="32" y="17"/>
                        <a:pt x="32" y="17"/>
                        <a:pt x="32" y="17"/>
                      </a:cubicBezTo>
                      <a:cubicBezTo>
                        <a:pt x="36" y="20"/>
                        <a:pt x="36" y="26"/>
                        <a:pt x="33" y="30"/>
                      </a:cubicBezTo>
                      <a:cubicBezTo>
                        <a:pt x="30" y="34"/>
                        <a:pt x="24" y="34"/>
                        <a:pt x="20" y="3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9" name="Google Shape;709;p12"/>
                <p:cNvSpPr/>
                <p:nvPr/>
              </p:nvSpPr>
              <p:spPr>
                <a:xfrm>
                  <a:off x="455" y="1570"/>
                  <a:ext cx="6" cy="6"/>
                </a:xfrm>
                <a:custGeom>
                  <a:avLst/>
                  <a:gdLst/>
                  <a:ahLst/>
                  <a:cxnLst/>
                  <a:rect l="l" t="t" r="r" b="b"/>
                  <a:pathLst>
                    <a:path w="26" h="26" extrusionOk="0">
                      <a:moveTo>
                        <a:pt x="22" y="21"/>
                      </a:moveTo>
                      <a:cubicBezTo>
                        <a:pt x="18" y="26"/>
                        <a:pt x="11" y="26"/>
                        <a:pt x="6" y="22"/>
                      </a:cubicBezTo>
                      <a:cubicBezTo>
                        <a:pt x="1" y="18"/>
                        <a:pt x="0" y="11"/>
                        <a:pt x="4" y="6"/>
                      </a:cubicBezTo>
                      <a:cubicBezTo>
                        <a:pt x="8" y="1"/>
                        <a:pt x="16" y="0"/>
                        <a:pt x="21" y="4"/>
                      </a:cubicBezTo>
                      <a:cubicBezTo>
                        <a:pt x="26" y="8"/>
                        <a:pt x="26" y="16"/>
                        <a:pt x="22" y="2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0" name="Google Shape;710;p12"/>
                <p:cNvSpPr/>
                <p:nvPr/>
              </p:nvSpPr>
              <p:spPr>
                <a:xfrm>
                  <a:off x="462" y="1576"/>
                  <a:ext cx="6" cy="6"/>
                </a:xfrm>
                <a:custGeom>
                  <a:avLst/>
                  <a:gdLst/>
                  <a:ahLst/>
                  <a:cxnLst/>
                  <a:rect l="l" t="t" r="r" b="b"/>
                  <a:pathLst>
                    <a:path w="26" h="26" extrusionOk="0">
                      <a:moveTo>
                        <a:pt x="22" y="21"/>
                      </a:moveTo>
                      <a:cubicBezTo>
                        <a:pt x="18" y="25"/>
                        <a:pt x="10" y="26"/>
                        <a:pt x="5" y="22"/>
                      </a:cubicBezTo>
                      <a:cubicBezTo>
                        <a:pt x="0" y="18"/>
                        <a:pt x="0" y="10"/>
                        <a:pt x="4" y="5"/>
                      </a:cubicBezTo>
                      <a:cubicBezTo>
                        <a:pt x="8" y="0"/>
                        <a:pt x="16" y="0"/>
                        <a:pt x="21" y="4"/>
                      </a:cubicBezTo>
                      <a:cubicBezTo>
                        <a:pt x="25" y="8"/>
                        <a:pt x="26" y="16"/>
                        <a:pt x="22" y="21"/>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1" name="Google Shape;711;p12"/>
                <p:cNvSpPr/>
                <p:nvPr/>
              </p:nvSpPr>
              <p:spPr>
                <a:xfrm>
                  <a:off x="468" y="1581"/>
                  <a:ext cx="6" cy="6"/>
                </a:xfrm>
                <a:custGeom>
                  <a:avLst/>
                  <a:gdLst/>
                  <a:ahLst/>
                  <a:cxnLst/>
                  <a:rect l="l" t="t" r="r" b="b"/>
                  <a:pathLst>
                    <a:path w="26" h="26" extrusionOk="0">
                      <a:moveTo>
                        <a:pt x="22" y="20"/>
                      </a:moveTo>
                      <a:cubicBezTo>
                        <a:pt x="17" y="25"/>
                        <a:pt x="10" y="26"/>
                        <a:pt x="5" y="22"/>
                      </a:cubicBezTo>
                      <a:cubicBezTo>
                        <a:pt x="0" y="17"/>
                        <a:pt x="0" y="10"/>
                        <a:pt x="4" y="5"/>
                      </a:cubicBezTo>
                      <a:cubicBezTo>
                        <a:pt x="8" y="0"/>
                        <a:pt x="15" y="0"/>
                        <a:pt x="20" y="4"/>
                      </a:cubicBezTo>
                      <a:cubicBezTo>
                        <a:pt x="25" y="8"/>
                        <a:pt x="26" y="15"/>
                        <a:pt x="22" y="20"/>
                      </a:cubicBezTo>
                      <a:close/>
                    </a:path>
                  </a:pathLst>
                </a:custGeom>
                <a:solidFill>
                  <a:srgbClr val="F1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2" name="Google Shape;712;p12"/>
                <p:cNvSpPr/>
                <p:nvPr/>
              </p:nvSpPr>
              <p:spPr>
                <a:xfrm>
                  <a:off x="487" y="1564"/>
                  <a:ext cx="67" cy="71"/>
                </a:xfrm>
                <a:custGeom>
                  <a:avLst/>
                  <a:gdLst/>
                  <a:ahLst/>
                  <a:cxnLst/>
                  <a:rect l="l" t="t" r="r" b="b"/>
                  <a:pathLst>
                    <a:path w="283" h="303" extrusionOk="0">
                      <a:moveTo>
                        <a:pt x="279" y="83"/>
                      </a:moveTo>
                      <a:cubicBezTo>
                        <a:pt x="96" y="298"/>
                        <a:pt x="96" y="298"/>
                        <a:pt x="96" y="298"/>
                      </a:cubicBezTo>
                      <a:cubicBezTo>
                        <a:pt x="95" y="300"/>
                        <a:pt x="93" y="301"/>
                        <a:pt x="91" y="303"/>
                      </a:cubicBezTo>
                      <a:cubicBezTo>
                        <a:pt x="89" y="302"/>
                        <a:pt x="87" y="301"/>
                        <a:pt x="86" y="299"/>
                      </a:cubicBezTo>
                      <a:cubicBezTo>
                        <a:pt x="0" y="227"/>
                        <a:pt x="0" y="227"/>
                        <a:pt x="0" y="227"/>
                      </a:cubicBezTo>
                      <a:cubicBezTo>
                        <a:pt x="1" y="224"/>
                        <a:pt x="3" y="222"/>
                        <a:pt x="4" y="219"/>
                      </a:cubicBezTo>
                      <a:cubicBezTo>
                        <a:pt x="187" y="5"/>
                        <a:pt x="187" y="5"/>
                        <a:pt x="187" y="5"/>
                      </a:cubicBezTo>
                      <a:cubicBezTo>
                        <a:pt x="189" y="3"/>
                        <a:pt x="190" y="1"/>
                        <a:pt x="193" y="0"/>
                      </a:cubicBezTo>
                      <a:cubicBezTo>
                        <a:pt x="279" y="73"/>
                        <a:pt x="279" y="73"/>
                        <a:pt x="279" y="73"/>
                      </a:cubicBezTo>
                      <a:cubicBezTo>
                        <a:pt x="280" y="74"/>
                        <a:pt x="282" y="76"/>
                        <a:pt x="283" y="77"/>
                      </a:cubicBezTo>
                      <a:cubicBezTo>
                        <a:pt x="282" y="79"/>
                        <a:pt x="280" y="81"/>
                        <a:pt x="279" y="83"/>
                      </a:cubicBezTo>
                      <a:close/>
                    </a:path>
                  </a:pathLst>
                </a:custGeom>
                <a:solidFill>
                  <a:srgbClr val="26415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3" name="Google Shape;713;p12"/>
                <p:cNvSpPr/>
                <p:nvPr/>
              </p:nvSpPr>
              <p:spPr>
                <a:xfrm>
                  <a:off x="488" y="1564"/>
                  <a:ext cx="65" cy="71"/>
                </a:xfrm>
                <a:custGeom>
                  <a:avLst/>
                  <a:gdLst/>
                  <a:ahLst/>
                  <a:cxnLst/>
                  <a:rect l="l" t="t" r="r" b="b"/>
                  <a:pathLst>
                    <a:path w="277" h="303" extrusionOk="0">
                      <a:moveTo>
                        <a:pt x="53" y="293"/>
                      </a:moveTo>
                      <a:cubicBezTo>
                        <a:pt x="13" y="258"/>
                        <a:pt x="13" y="258"/>
                        <a:pt x="13" y="258"/>
                      </a:cubicBezTo>
                      <a:cubicBezTo>
                        <a:pt x="1" y="249"/>
                        <a:pt x="0" y="232"/>
                        <a:pt x="10" y="221"/>
                      </a:cubicBezTo>
                      <a:cubicBezTo>
                        <a:pt x="186" y="13"/>
                        <a:pt x="186" y="13"/>
                        <a:pt x="186" y="13"/>
                      </a:cubicBezTo>
                      <a:cubicBezTo>
                        <a:pt x="196" y="1"/>
                        <a:pt x="213" y="0"/>
                        <a:pt x="224" y="9"/>
                      </a:cubicBezTo>
                      <a:cubicBezTo>
                        <a:pt x="265" y="44"/>
                        <a:pt x="265" y="44"/>
                        <a:pt x="265" y="44"/>
                      </a:cubicBezTo>
                      <a:cubicBezTo>
                        <a:pt x="276" y="54"/>
                        <a:pt x="277" y="71"/>
                        <a:pt x="268" y="82"/>
                      </a:cubicBezTo>
                      <a:cubicBezTo>
                        <a:pt x="91" y="290"/>
                        <a:pt x="91" y="290"/>
                        <a:pt x="91" y="290"/>
                      </a:cubicBezTo>
                      <a:cubicBezTo>
                        <a:pt x="81" y="301"/>
                        <a:pt x="64" y="303"/>
                        <a:pt x="53" y="293"/>
                      </a:cubicBezTo>
                      <a:close/>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4" name="Google Shape;714;p12"/>
                <p:cNvSpPr/>
                <p:nvPr/>
              </p:nvSpPr>
              <p:spPr>
                <a:xfrm>
                  <a:off x="477" y="1540"/>
                  <a:ext cx="16" cy="6"/>
                </a:xfrm>
                <a:custGeom>
                  <a:avLst/>
                  <a:gdLst/>
                  <a:ahLst/>
                  <a:cxnLst/>
                  <a:rect l="l" t="t" r="r" b="b"/>
                  <a:pathLst>
                    <a:path w="66" h="24" extrusionOk="0">
                      <a:moveTo>
                        <a:pt x="66" y="6"/>
                      </a:moveTo>
                      <a:cubicBezTo>
                        <a:pt x="5" y="24"/>
                        <a:pt x="5" y="24"/>
                        <a:pt x="5" y="24"/>
                      </a:cubicBezTo>
                      <a:cubicBezTo>
                        <a:pt x="3" y="23"/>
                        <a:pt x="3" y="23"/>
                        <a:pt x="3" y="23"/>
                      </a:cubicBezTo>
                      <a:cubicBezTo>
                        <a:pt x="1" y="21"/>
                        <a:pt x="0" y="19"/>
                        <a:pt x="0" y="17"/>
                      </a:cubicBezTo>
                      <a:cubicBezTo>
                        <a:pt x="59" y="0"/>
                        <a:pt x="59" y="0"/>
                        <a:pt x="59" y="0"/>
                      </a:cubicBezTo>
                      <a:lnTo>
                        <a:pt x="66" y="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5" name="Google Shape;715;p12"/>
                <p:cNvSpPr/>
                <p:nvPr/>
              </p:nvSpPr>
              <p:spPr>
                <a:xfrm>
                  <a:off x="479" y="1542"/>
                  <a:ext cx="17" cy="7"/>
                </a:xfrm>
                <a:custGeom>
                  <a:avLst/>
                  <a:gdLst/>
                  <a:ahLst/>
                  <a:cxnLst/>
                  <a:rect l="l" t="t" r="r" b="b"/>
                  <a:pathLst>
                    <a:path w="17" h="7" extrusionOk="0">
                      <a:moveTo>
                        <a:pt x="17" y="2"/>
                      </a:moveTo>
                      <a:lnTo>
                        <a:pt x="3" y="7"/>
                      </a:lnTo>
                      <a:lnTo>
                        <a:pt x="0" y="4"/>
                      </a:lnTo>
                      <a:lnTo>
                        <a:pt x="14" y="0"/>
                      </a:lnTo>
                      <a:lnTo>
                        <a:pt x="17" y="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716" name="Google Shape;716;p12"/>
              <p:cNvGrpSpPr/>
              <p:nvPr/>
            </p:nvGrpSpPr>
            <p:grpSpPr>
              <a:xfrm>
                <a:off x="544513" y="2252663"/>
                <a:ext cx="246063" cy="207963"/>
                <a:chOff x="343" y="1419"/>
                <a:chExt cx="155" cy="131"/>
              </a:xfrm>
            </p:grpSpPr>
            <p:sp>
              <p:nvSpPr>
                <p:cNvPr id="717" name="Google Shape;717;p12"/>
                <p:cNvSpPr/>
                <p:nvPr/>
              </p:nvSpPr>
              <p:spPr>
                <a:xfrm>
                  <a:off x="482" y="1545"/>
                  <a:ext cx="16" cy="5"/>
                </a:xfrm>
                <a:custGeom>
                  <a:avLst/>
                  <a:gdLst/>
                  <a:ahLst/>
                  <a:cxnLst/>
                  <a:rect l="l" t="t" r="r" b="b"/>
                  <a:pathLst>
                    <a:path w="16" h="5" extrusionOk="0">
                      <a:moveTo>
                        <a:pt x="16" y="1"/>
                      </a:moveTo>
                      <a:lnTo>
                        <a:pt x="1" y="5"/>
                      </a:lnTo>
                      <a:lnTo>
                        <a:pt x="0" y="4"/>
                      </a:lnTo>
                      <a:lnTo>
                        <a:pt x="15" y="0"/>
                      </a:lnTo>
                      <a:lnTo>
                        <a:pt x="16" y="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8" name="Google Shape;718;p12"/>
                <p:cNvSpPr/>
                <p:nvPr/>
              </p:nvSpPr>
              <p:spPr>
                <a:xfrm>
                  <a:off x="343" y="1421"/>
                  <a:ext cx="81" cy="99"/>
                </a:xfrm>
                <a:custGeom>
                  <a:avLst/>
                  <a:gdLst/>
                  <a:ahLst/>
                  <a:cxnLst/>
                  <a:rect l="l" t="t" r="r" b="b"/>
                  <a:pathLst>
                    <a:path w="81" h="99" extrusionOk="0">
                      <a:moveTo>
                        <a:pt x="81" y="89"/>
                      </a:moveTo>
                      <a:lnTo>
                        <a:pt x="13" y="99"/>
                      </a:lnTo>
                      <a:lnTo>
                        <a:pt x="0" y="9"/>
                      </a:lnTo>
                      <a:lnTo>
                        <a:pt x="68" y="0"/>
                      </a:lnTo>
                      <a:lnTo>
                        <a:pt x="81" y="89"/>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9" name="Google Shape;719;p12"/>
                <p:cNvSpPr/>
                <p:nvPr/>
              </p:nvSpPr>
              <p:spPr>
                <a:xfrm>
                  <a:off x="343" y="1421"/>
                  <a:ext cx="81" cy="99"/>
                </a:xfrm>
                <a:custGeom>
                  <a:avLst/>
                  <a:gdLst/>
                  <a:ahLst/>
                  <a:cxnLst/>
                  <a:rect l="l" t="t" r="r" b="b"/>
                  <a:pathLst>
                    <a:path w="81" h="99" extrusionOk="0">
                      <a:moveTo>
                        <a:pt x="81" y="89"/>
                      </a:moveTo>
                      <a:lnTo>
                        <a:pt x="13" y="99"/>
                      </a:lnTo>
                      <a:lnTo>
                        <a:pt x="0" y="9"/>
                      </a:lnTo>
                      <a:lnTo>
                        <a:pt x="68" y="0"/>
                      </a:lnTo>
                      <a:lnTo>
                        <a:pt x="81" y="89"/>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0" name="Google Shape;720;p12"/>
                <p:cNvSpPr/>
                <p:nvPr/>
              </p:nvSpPr>
              <p:spPr>
                <a:xfrm>
                  <a:off x="350" y="1425"/>
                  <a:ext cx="69" cy="9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1" name="Google Shape;721;p12"/>
                <p:cNvSpPr/>
                <p:nvPr/>
              </p:nvSpPr>
              <p:spPr>
                <a:xfrm>
                  <a:off x="350" y="1425"/>
                  <a:ext cx="69" cy="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2" name="Google Shape;722;p12"/>
                <p:cNvSpPr/>
                <p:nvPr/>
              </p:nvSpPr>
              <p:spPr>
                <a:xfrm>
                  <a:off x="380" y="1419"/>
                  <a:ext cx="7" cy="14"/>
                </a:xfrm>
                <a:custGeom>
                  <a:avLst/>
                  <a:gdLst/>
                  <a:ahLst/>
                  <a:cxnLst/>
                  <a:rect l="l" t="t" r="r" b="b"/>
                  <a:pathLst>
                    <a:path w="29" h="58" extrusionOk="0">
                      <a:moveTo>
                        <a:pt x="29" y="51"/>
                      </a:moveTo>
                      <a:cubicBezTo>
                        <a:pt x="29" y="49"/>
                        <a:pt x="20" y="9"/>
                        <a:pt x="19" y="5"/>
                      </a:cubicBezTo>
                      <a:cubicBezTo>
                        <a:pt x="18" y="2"/>
                        <a:pt x="14" y="0"/>
                        <a:pt x="10" y="0"/>
                      </a:cubicBezTo>
                      <a:cubicBezTo>
                        <a:pt x="5" y="1"/>
                        <a:pt x="1" y="4"/>
                        <a:pt x="0" y="8"/>
                      </a:cubicBezTo>
                      <a:cubicBezTo>
                        <a:pt x="0" y="9"/>
                        <a:pt x="0" y="9"/>
                        <a:pt x="0" y="9"/>
                      </a:cubicBezTo>
                      <a:cubicBezTo>
                        <a:pt x="3" y="26"/>
                        <a:pt x="3" y="26"/>
                        <a:pt x="3" y="26"/>
                      </a:cubicBezTo>
                      <a:cubicBezTo>
                        <a:pt x="5" y="26"/>
                        <a:pt x="5" y="26"/>
                        <a:pt x="5" y="26"/>
                      </a:cubicBezTo>
                      <a:cubicBezTo>
                        <a:pt x="2" y="9"/>
                        <a:pt x="2" y="9"/>
                        <a:pt x="2" y="9"/>
                      </a:cubicBezTo>
                      <a:cubicBezTo>
                        <a:pt x="4" y="4"/>
                        <a:pt x="8" y="3"/>
                        <a:pt x="10" y="3"/>
                      </a:cubicBezTo>
                      <a:cubicBezTo>
                        <a:pt x="13" y="3"/>
                        <a:pt x="16" y="4"/>
                        <a:pt x="17" y="5"/>
                      </a:cubicBezTo>
                      <a:cubicBezTo>
                        <a:pt x="18" y="9"/>
                        <a:pt x="26" y="48"/>
                        <a:pt x="27" y="51"/>
                      </a:cubicBezTo>
                      <a:cubicBezTo>
                        <a:pt x="26" y="55"/>
                        <a:pt x="24" y="56"/>
                        <a:pt x="22" y="56"/>
                      </a:cubicBezTo>
                      <a:cubicBezTo>
                        <a:pt x="19" y="56"/>
                        <a:pt x="17" y="55"/>
                        <a:pt x="17" y="54"/>
                      </a:cubicBezTo>
                      <a:cubicBezTo>
                        <a:pt x="17" y="54"/>
                        <a:pt x="16" y="53"/>
                        <a:pt x="16" y="52"/>
                      </a:cubicBezTo>
                      <a:cubicBezTo>
                        <a:pt x="9" y="24"/>
                        <a:pt x="8" y="16"/>
                        <a:pt x="8" y="14"/>
                      </a:cubicBezTo>
                      <a:cubicBezTo>
                        <a:pt x="8" y="13"/>
                        <a:pt x="8" y="12"/>
                        <a:pt x="10" y="12"/>
                      </a:cubicBezTo>
                      <a:cubicBezTo>
                        <a:pt x="11" y="11"/>
                        <a:pt x="13" y="12"/>
                        <a:pt x="13" y="12"/>
                      </a:cubicBezTo>
                      <a:cubicBezTo>
                        <a:pt x="14" y="14"/>
                        <a:pt x="15" y="20"/>
                        <a:pt x="16" y="24"/>
                      </a:cubicBezTo>
                      <a:cubicBezTo>
                        <a:pt x="18" y="23"/>
                        <a:pt x="18" y="23"/>
                        <a:pt x="18" y="23"/>
                      </a:cubicBezTo>
                      <a:cubicBezTo>
                        <a:pt x="17" y="19"/>
                        <a:pt x="16" y="13"/>
                        <a:pt x="16" y="12"/>
                      </a:cubicBezTo>
                      <a:cubicBezTo>
                        <a:pt x="15" y="10"/>
                        <a:pt x="13" y="9"/>
                        <a:pt x="10" y="9"/>
                      </a:cubicBezTo>
                      <a:cubicBezTo>
                        <a:pt x="7" y="9"/>
                        <a:pt x="5" y="11"/>
                        <a:pt x="5" y="14"/>
                      </a:cubicBezTo>
                      <a:cubicBezTo>
                        <a:pt x="5" y="17"/>
                        <a:pt x="8" y="30"/>
                        <a:pt x="14" y="53"/>
                      </a:cubicBezTo>
                      <a:cubicBezTo>
                        <a:pt x="14" y="54"/>
                        <a:pt x="14" y="54"/>
                        <a:pt x="14" y="55"/>
                      </a:cubicBezTo>
                      <a:cubicBezTo>
                        <a:pt x="15" y="57"/>
                        <a:pt x="18" y="58"/>
                        <a:pt x="21" y="58"/>
                      </a:cubicBezTo>
                      <a:cubicBezTo>
                        <a:pt x="22" y="58"/>
                        <a:pt x="22" y="58"/>
                        <a:pt x="22" y="58"/>
                      </a:cubicBezTo>
                      <a:cubicBezTo>
                        <a:pt x="26" y="58"/>
                        <a:pt x="29" y="55"/>
                        <a:pt x="29" y="51"/>
                      </a:cubicBezTo>
                      <a:cubicBezTo>
                        <a:pt x="29" y="51"/>
                        <a:pt x="29" y="51"/>
                        <a:pt x="29" y="51"/>
                      </a:cubicBezTo>
                      <a:close/>
                    </a:path>
                  </a:pathLst>
                </a:custGeom>
                <a:solidFill>
                  <a:srgbClr val="263E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3" name="Google Shape;723;p12"/>
                <p:cNvSpPr/>
                <p:nvPr/>
              </p:nvSpPr>
              <p:spPr>
                <a:xfrm>
                  <a:off x="358" y="1497"/>
                  <a:ext cx="3" cy="15"/>
                </a:xfrm>
                <a:custGeom>
                  <a:avLst/>
                  <a:gdLst/>
                  <a:ahLst/>
                  <a:cxnLst/>
                  <a:rect l="l" t="t" r="r" b="b"/>
                  <a:pathLst>
                    <a:path w="14" h="62" extrusionOk="0">
                      <a:moveTo>
                        <a:pt x="7" y="62"/>
                      </a:moveTo>
                      <a:cubicBezTo>
                        <a:pt x="7" y="62"/>
                        <a:pt x="7" y="62"/>
                        <a:pt x="7" y="62"/>
                      </a:cubicBezTo>
                      <a:cubicBezTo>
                        <a:pt x="3" y="62"/>
                        <a:pt x="0" y="59"/>
                        <a:pt x="0" y="55"/>
                      </a:cubicBezTo>
                      <a:cubicBezTo>
                        <a:pt x="0" y="7"/>
                        <a:pt x="0" y="7"/>
                        <a:pt x="0" y="7"/>
                      </a:cubicBezTo>
                      <a:cubicBezTo>
                        <a:pt x="0" y="4"/>
                        <a:pt x="3" y="0"/>
                        <a:pt x="7" y="0"/>
                      </a:cubicBezTo>
                      <a:cubicBezTo>
                        <a:pt x="11" y="0"/>
                        <a:pt x="14" y="4"/>
                        <a:pt x="14" y="7"/>
                      </a:cubicBezTo>
                      <a:cubicBezTo>
                        <a:pt x="14" y="55"/>
                        <a:pt x="14" y="55"/>
                        <a:pt x="14" y="55"/>
                      </a:cubicBezTo>
                      <a:cubicBezTo>
                        <a:pt x="14" y="59"/>
                        <a:pt x="11" y="62"/>
                        <a:pt x="7" y="62"/>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4" name="Google Shape;724;p12"/>
                <p:cNvSpPr/>
                <p:nvPr/>
              </p:nvSpPr>
              <p:spPr>
                <a:xfrm>
                  <a:off x="356" y="1431"/>
                  <a:ext cx="39" cy="39"/>
                </a:xfrm>
                <a:custGeom>
                  <a:avLst/>
                  <a:gdLst/>
                  <a:ahLst/>
                  <a:cxnLst/>
                  <a:rect l="l" t="t" r="r" b="b"/>
                  <a:pathLst>
                    <a:path w="39" h="39" extrusionOk="0">
                      <a:moveTo>
                        <a:pt x="39" y="36"/>
                      </a:moveTo>
                      <a:lnTo>
                        <a:pt x="36" y="34"/>
                      </a:lnTo>
                      <a:lnTo>
                        <a:pt x="36" y="36"/>
                      </a:lnTo>
                      <a:lnTo>
                        <a:pt x="3" y="36"/>
                      </a:lnTo>
                      <a:lnTo>
                        <a:pt x="3" y="3"/>
                      </a:lnTo>
                      <a:lnTo>
                        <a:pt x="5" y="3"/>
                      </a:lnTo>
                      <a:lnTo>
                        <a:pt x="2" y="0"/>
                      </a:lnTo>
                      <a:lnTo>
                        <a:pt x="0" y="3"/>
                      </a:lnTo>
                      <a:lnTo>
                        <a:pt x="2" y="3"/>
                      </a:lnTo>
                      <a:lnTo>
                        <a:pt x="2" y="36"/>
                      </a:lnTo>
                      <a:lnTo>
                        <a:pt x="2" y="37"/>
                      </a:lnTo>
                      <a:lnTo>
                        <a:pt x="36" y="37"/>
                      </a:lnTo>
                      <a:lnTo>
                        <a:pt x="36" y="39"/>
                      </a:lnTo>
                      <a:lnTo>
                        <a:pt x="39" y="36"/>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5" name="Google Shape;725;p12"/>
                <p:cNvSpPr/>
                <p:nvPr/>
              </p:nvSpPr>
              <p:spPr>
                <a:xfrm>
                  <a:off x="356" y="1431"/>
                  <a:ext cx="39" cy="39"/>
                </a:xfrm>
                <a:custGeom>
                  <a:avLst/>
                  <a:gdLst/>
                  <a:ahLst/>
                  <a:cxnLst/>
                  <a:rect l="l" t="t" r="r" b="b"/>
                  <a:pathLst>
                    <a:path w="39" h="39" extrusionOk="0">
                      <a:moveTo>
                        <a:pt x="39" y="36"/>
                      </a:moveTo>
                      <a:lnTo>
                        <a:pt x="36" y="34"/>
                      </a:lnTo>
                      <a:lnTo>
                        <a:pt x="36" y="36"/>
                      </a:lnTo>
                      <a:lnTo>
                        <a:pt x="3" y="36"/>
                      </a:lnTo>
                      <a:lnTo>
                        <a:pt x="3" y="3"/>
                      </a:lnTo>
                      <a:lnTo>
                        <a:pt x="5" y="3"/>
                      </a:lnTo>
                      <a:lnTo>
                        <a:pt x="2" y="0"/>
                      </a:lnTo>
                      <a:lnTo>
                        <a:pt x="0" y="3"/>
                      </a:lnTo>
                      <a:lnTo>
                        <a:pt x="2" y="3"/>
                      </a:lnTo>
                      <a:lnTo>
                        <a:pt x="2" y="36"/>
                      </a:lnTo>
                      <a:lnTo>
                        <a:pt x="2" y="37"/>
                      </a:lnTo>
                      <a:lnTo>
                        <a:pt x="36" y="37"/>
                      </a:lnTo>
                      <a:lnTo>
                        <a:pt x="36" y="39"/>
                      </a:lnTo>
                      <a:lnTo>
                        <a:pt x="39" y="36"/>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6" name="Google Shape;726;p12"/>
                <p:cNvSpPr/>
                <p:nvPr/>
              </p:nvSpPr>
              <p:spPr>
                <a:xfrm>
                  <a:off x="359" y="1463"/>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7" name="Google Shape;727;p12"/>
                <p:cNvSpPr/>
                <p:nvPr/>
              </p:nvSpPr>
              <p:spPr>
                <a:xfrm>
                  <a:off x="359" y="1463"/>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8" name="Google Shape;728;p12"/>
                <p:cNvSpPr/>
                <p:nvPr/>
              </p:nvSpPr>
              <p:spPr>
                <a:xfrm>
                  <a:off x="359" y="1460"/>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9" name="Google Shape;729;p12"/>
                <p:cNvSpPr/>
                <p:nvPr/>
              </p:nvSpPr>
              <p:spPr>
                <a:xfrm>
                  <a:off x="359" y="1460"/>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0" name="Google Shape;730;p12"/>
                <p:cNvSpPr/>
                <p:nvPr/>
              </p:nvSpPr>
              <p:spPr>
                <a:xfrm>
                  <a:off x="359" y="1456"/>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1" name="Google Shape;731;p12"/>
                <p:cNvSpPr/>
                <p:nvPr/>
              </p:nvSpPr>
              <p:spPr>
                <a:xfrm>
                  <a:off x="359" y="1456"/>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2" name="Google Shape;732;p12"/>
                <p:cNvSpPr/>
                <p:nvPr/>
              </p:nvSpPr>
              <p:spPr>
                <a:xfrm>
                  <a:off x="359" y="1453"/>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3" name="Google Shape;733;p12"/>
                <p:cNvSpPr/>
                <p:nvPr/>
              </p:nvSpPr>
              <p:spPr>
                <a:xfrm>
                  <a:off x="359" y="1453"/>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4" name="Google Shape;734;p12"/>
                <p:cNvSpPr/>
                <p:nvPr/>
              </p:nvSpPr>
              <p:spPr>
                <a:xfrm>
                  <a:off x="359" y="1449"/>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5" name="Google Shape;735;p12"/>
                <p:cNvSpPr/>
                <p:nvPr/>
              </p:nvSpPr>
              <p:spPr>
                <a:xfrm>
                  <a:off x="359" y="1449"/>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6" name="Google Shape;736;p12"/>
                <p:cNvSpPr/>
                <p:nvPr/>
              </p:nvSpPr>
              <p:spPr>
                <a:xfrm>
                  <a:off x="359" y="1446"/>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7" name="Google Shape;737;p12"/>
                <p:cNvSpPr/>
                <p:nvPr/>
              </p:nvSpPr>
              <p:spPr>
                <a:xfrm>
                  <a:off x="359" y="1446"/>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8" name="Google Shape;738;p12"/>
                <p:cNvSpPr/>
                <p:nvPr/>
              </p:nvSpPr>
              <p:spPr>
                <a:xfrm>
                  <a:off x="359" y="1443"/>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9" name="Google Shape;739;p12"/>
                <p:cNvSpPr/>
                <p:nvPr/>
              </p:nvSpPr>
              <p:spPr>
                <a:xfrm>
                  <a:off x="359" y="1443"/>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0" name="Google Shape;740;p12"/>
                <p:cNvSpPr/>
                <p:nvPr/>
              </p:nvSpPr>
              <p:spPr>
                <a:xfrm>
                  <a:off x="359" y="1439"/>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1" name="Google Shape;741;p12"/>
                <p:cNvSpPr/>
                <p:nvPr/>
              </p:nvSpPr>
              <p:spPr>
                <a:xfrm>
                  <a:off x="359" y="1439"/>
                  <a:ext cx="32"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2" name="Google Shape;742;p12"/>
                <p:cNvSpPr/>
                <p:nvPr/>
              </p:nvSpPr>
              <p:spPr>
                <a:xfrm>
                  <a:off x="359" y="1436"/>
                  <a:ext cx="32" cy="1"/>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3" name="Google Shape;743;p12"/>
                <p:cNvSpPr/>
                <p:nvPr/>
              </p:nvSpPr>
              <p:spPr>
                <a:xfrm>
                  <a:off x="362"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4" name="Google Shape;744;p12"/>
                <p:cNvSpPr/>
                <p:nvPr/>
              </p:nvSpPr>
              <p:spPr>
                <a:xfrm>
                  <a:off x="362"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5" name="Google Shape;745;p12"/>
                <p:cNvSpPr/>
                <p:nvPr/>
              </p:nvSpPr>
              <p:spPr>
                <a:xfrm>
                  <a:off x="365"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6" name="Google Shape;746;p12"/>
                <p:cNvSpPr/>
                <p:nvPr/>
              </p:nvSpPr>
              <p:spPr>
                <a:xfrm>
                  <a:off x="365"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7" name="Google Shape;747;p12"/>
                <p:cNvSpPr/>
                <p:nvPr/>
              </p:nvSpPr>
              <p:spPr>
                <a:xfrm>
                  <a:off x="369"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8" name="Google Shape;748;p12"/>
                <p:cNvSpPr/>
                <p:nvPr/>
              </p:nvSpPr>
              <p:spPr>
                <a:xfrm>
                  <a:off x="369"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9" name="Google Shape;749;p12"/>
                <p:cNvSpPr/>
                <p:nvPr/>
              </p:nvSpPr>
              <p:spPr>
                <a:xfrm>
                  <a:off x="372"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0" name="Google Shape;750;p12"/>
                <p:cNvSpPr/>
                <p:nvPr/>
              </p:nvSpPr>
              <p:spPr>
                <a:xfrm>
                  <a:off x="372"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1" name="Google Shape;751;p12"/>
                <p:cNvSpPr/>
                <p:nvPr/>
              </p:nvSpPr>
              <p:spPr>
                <a:xfrm>
                  <a:off x="376"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2" name="Google Shape;752;p12"/>
                <p:cNvSpPr/>
                <p:nvPr/>
              </p:nvSpPr>
              <p:spPr>
                <a:xfrm>
                  <a:off x="376"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3" name="Google Shape;753;p12"/>
                <p:cNvSpPr/>
                <p:nvPr/>
              </p:nvSpPr>
              <p:spPr>
                <a:xfrm>
                  <a:off x="379"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4" name="Google Shape;754;p12"/>
                <p:cNvSpPr/>
                <p:nvPr/>
              </p:nvSpPr>
              <p:spPr>
                <a:xfrm>
                  <a:off x="379"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5" name="Google Shape;755;p12"/>
                <p:cNvSpPr/>
                <p:nvPr/>
              </p:nvSpPr>
              <p:spPr>
                <a:xfrm>
                  <a:off x="382"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6" name="Google Shape;756;p12"/>
                <p:cNvSpPr/>
                <p:nvPr/>
              </p:nvSpPr>
              <p:spPr>
                <a:xfrm>
                  <a:off x="382"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7" name="Google Shape;757;p12"/>
                <p:cNvSpPr/>
                <p:nvPr/>
              </p:nvSpPr>
              <p:spPr>
                <a:xfrm>
                  <a:off x="386"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8" name="Google Shape;758;p12"/>
                <p:cNvSpPr/>
                <p:nvPr/>
              </p:nvSpPr>
              <p:spPr>
                <a:xfrm>
                  <a:off x="386"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9" name="Google Shape;759;p12"/>
                <p:cNvSpPr/>
                <p:nvPr/>
              </p:nvSpPr>
              <p:spPr>
                <a:xfrm>
                  <a:off x="389" y="1434"/>
                  <a:ext cx="1" cy="33"/>
                </a:xfrm>
                <a:prstGeom prst="rect">
                  <a:avLst/>
                </a:pr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0" name="Google Shape;760;p12"/>
                <p:cNvSpPr/>
                <p:nvPr/>
              </p:nvSpPr>
              <p:spPr>
                <a:xfrm>
                  <a:off x="389" y="1434"/>
                  <a:ext cx="1" cy="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1" name="Google Shape;761;p12"/>
                <p:cNvSpPr/>
                <p:nvPr/>
              </p:nvSpPr>
              <p:spPr>
                <a:xfrm>
                  <a:off x="361" y="1462"/>
                  <a:ext cx="2" cy="3"/>
                </a:xfrm>
                <a:prstGeom prst="ellipse">
                  <a:avLst/>
                </a:pr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2" name="Google Shape;762;p12"/>
                <p:cNvSpPr/>
                <p:nvPr/>
              </p:nvSpPr>
              <p:spPr>
                <a:xfrm>
                  <a:off x="368" y="1455"/>
                  <a:ext cx="2" cy="3"/>
                </a:xfrm>
                <a:prstGeom prst="ellipse">
                  <a:avLst/>
                </a:pr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3" name="Google Shape;763;p12"/>
                <p:cNvSpPr/>
                <p:nvPr/>
              </p:nvSpPr>
              <p:spPr>
                <a:xfrm>
                  <a:off x="371" y="1459"/>
                  <a:ext cx="3" cy="2"/>
                </a:xfrm>
                <a:prstGeom prst="ellipse">
                  <a:avLst/>
                </a:pr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4" name="Google Shape;764;p12"/>
                <p:cNvSpPr/>
                <p:nvPr/>
              </p:nvSpPr>
              <p:spPr>
                <a:xfrm>
                  <a:off x="381" y="1452"/>
                  <a:ext cx="3" cy="2"/>
                </a:xfrm>
                <a:prstGeom prst="ellipse">
                  <a:avLst/>
                </a:pr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5" name="Google Shape;765;p12"/>
                <p:cNvSpPr/>
                <p:nvPr/>
              </p:nvSpPr>
              <p:spPr>
                <a:xfrm>
                  <a:off x="361" y="1448"/>
                  <a:ext cx="2" cy="3"/>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6" name="Google Shape;766;p12"/>
                <p:cNvSpPr/>
                <p:nvPr/>
              </p:nvSpPr>
              <p:spPr>
                <a:xfrm>
                  <a:off x="361" y="1438"/>
                  <a:ext cx="2" cy="3"/>
                </a:xfrm>
                <a:prstGeom prst="ellipse">
                  <a:avLst/>
                </a:pr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7" name="Google Shape;767;p12"/>
                <p:cNvSpPr/>
                <p:nvPr/>
              </p:nvSpPr>
              <p:spPr>
                <a:xfrm>
                  <a:off x="364" y="1441"/>
                  <a:ext cx="3" cy="3"/>
                </a:xfrm>
                <a:prstGeom prst="ellipse">
                  <a:avLst/>
                </a:pr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8" name="Google Shape;768;p12"/>
                <p:cNvSpPr/>
                <p:nvPr/>
              </p:nvSpPr>
              <p:spPr>
                <a:xfrm>
                  <a:off x="371" y="1438"/>
                  <a:ext cx="3" cy="3"/>
                </a:xfrm>
                <a:prstGeom prst="ellipse">
                  <a:avLst/>
                </a:pr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9" name="Google Shape;769;p12"/>
                <p:cNvSpPr/>
                <p:nvPr/>
              </p:nvSpPr>
              <p:spPr>
                <a:xfrm>
                  <a:off x="375" y="1445"/>
                  <a:ext cx="2" cy="3"/>
                </a:xfrm>
                <a:prstGeom prst="ellipse">
                  <a:avLst/>
                </a:pr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0" name="Google Shape;770;p12"/>
                <p:cNvSpPr/>
                <p:nvPr/>
              </p:nvSpPr>
              <p:spPr>
                <a:xfrm>
                  <a:off x="388" y="1435"/>
                  <a:ext cx="3" cy="2"/>
                </a:xfrm>
                <a:prstGeom prst="ellipse">
                  <a:avLst/>
                </a:pr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1" name="Google Shape;771;p12"/>
                <p:cNvSpPr/>
                <p:nvPr/>
              </p:nvSpPr>
              <p:spPr>
                <a:xfrm>
                  <a:off x="368" y="1445"/>
                  <a:ext cx="2" cy="3"/>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2" name="Google Shape;772;p12"/>
                <p:cNvSpPr/>
                <p:nvPr/>
              </p:nvSpPr>
              <p:spPr>
                <a:xfrm>
                  <a:off x="371" y="1452"/>
                  <a:ext cx="3" cy="2"/>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3" name="Google Shape;773;p12"/>
                <p:cNvSpPr/>
                <p:nvPr/>
              </p:nvSpPr>
              <p:spPr>
                <a:xfrm>
                  <a:off x="378" y="1448"/>
                  <a:ext cx="2" cy="3"/>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4" name="Google Shape;774;p12"/>
                <p:cNvSpPr/>
                <p:nvPr/>
              </p:nvSpPr>
              <p:spPr>
                <a:xfrm>
                  <a:off x="385" y="1441"/>
                  <a:ext cx="2" cy="3"/>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5" name="Google Shape;775;p12"/>
                <p:cNvSpPr/>
                <p:nvPr/>
              </p:nvSpPr>
              <p:spPr>
                <a:xfrm>
                  <a:off x="388" y="1459"/>
                  <a:ext cx="3" cy="2"/>
                </a:xfrm>
                <a:prstGeom prst="ellipse">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6" name="Google Shape;776;p12"/>
                <p:cNvSpPr/>
                <p:nvPr/>
              </p:nvSpPr>
              <p:spPr>
                <a:xfrm>
                  <a:off x="362" y="1453"/>
                  <a:ext cx="21" cy="11"/>
                </a:xfrm>
                <a:custGeom>
                  <a:avLst/>
                  <a:gdLst/>
                  <a:ahLst/>
                  <a:cxnLst/>
                  <a:rect l="l" t="t" r="r" b="b"/>
                  <a:pathLst>
                    <a:path w="21" h="11" extrusionOk="0">
                      <a:moveTo>
                        <a:pt x="0" y="11"/>
                      </a:moveTo>
                      <a:lnTo>
                        <a:pt x="0" y="10"/>
                      </a:lnTo>
                      <a:lnTo>
                        <a:pt x="7" y="3"/>
                      </a:lnTo>
                      <a:lnTo>
                        <a:pt x="11" y="7"/>
                      </a:lnTo>
                      <a:lnTo>
                        <a:pt x="21" y="0"/>
                      </a:lnTo>
                      <a:lnTo>
                        <a:pt x="21" y="0"/>
                      </a:lnTo>
                      <a:lnTo>
                        <a:pt x="10" y="7"/>
                      </a:lnTo>
                      <a:lnTo>
                        <a:pt x="7" y="4"/>
                      </a:lnTo>
                      <a:lnTo>
                        <a:pt x="0" y="11"/>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7" name="Google Shape;777;p12"/>
                <p:cNvSpPr/>
                <p:nvPr/>
              </p:nvSpPr>
              <p:spPr>
                <a:xfrm>
                  <a:off x="362" y="1453"/>
                  <a:ext cx="21" cy="11"/>
                </a:xfrm>
                <a:custGeom>
                  <a:avLst/>
                  <a:gdLst/>
                  <a:ahLst/>
                  <a:cxnLst/>
                  <a:rect l="l" t="t" r="r" b="b"/>
                  <a:pathLst>
                    <a:path w="21" h="11" extrusionOk="0">
                      <a:moveTo>
                        <a:pt x="0" y="11"/>
                      </a:moveTo>
                      <a:lnTo>
                        <a:pt x="0" y="10"/>
                      </a:lnTo>
                      <a:lnTo>
                        <a:pt x="7" y="3"/>
                      </a:lnTo>
                      <a:lnTo>
                        <a:pt x="11" y="7"/>
                      </a:lnTo>
                      <a:lnTo>
                        <a:pt x="21" y="0"/>
                      </a:lnTo>
                      <a:lnTo>
                        <a:pt x="21" y="0"/>
                      </a:lnTo>
                      <a:lnTo>
                        <a:pt x="10" y="7"/>
                      </a:lnTo>
                      <a:lnTo>
                        <a:pt x="7" y="4"/>
                      </a:lnTo>
                      <a:lnTo>
                        <a:pt x="0" y="11"/>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8" name="Google Shape;778;p12"/>
                <p:cNvSpPr/>
                <p:nvPr/>
              </p:nvSpPr>
              <p:spPr>
                <a:xfrm>
                  <a:off x="362" y="1442"/>
                  <a:ext cx="28" cy="18"/>
                </a:xfrm>
                <a:custGeom>
                  <a:avLst/>
                  <a:gdLst/>
                  <a:ahLst/>
                  <a:cxnLst/>
                  <a:rect l="l" t="t" r="r" b="b"/>
                  <a:pathLst>
                    <a:path w="28" h="18" extrusionOk="0">
                      <a:moveTo>
                        <a:pt x="27" y="18"/>
                      </a:moveTo>
                      <a:lnTo>
                        <a:pt x="24" y="1"/>
                      </a:lnTo>
                      <a:lnTo>
                        <a:pt x="17" y="8"/>
                      </a:lnTo>
                      <a:lnTo>
                        <a:pt x="10" y="11"/>
                      </a:lnTo>
                      <a:lnTo>
                        <a:pt x="7" y="5"/>
                      </a:lnTo>
                      <a:lnTo>
                        <a:pt x="0" y="8"/>
                      </a:lnTo>
                      <a:lnTo>
                        <a:pt x="0" y="7"/>
                      </a:lnTo>
                      <a:lnTo>
                        <a:pt x="7" y="4"/>
                      </a:lnTo>
                      <a:lnTo>
                        <a:pt x="11" y="11"/>
                      </a:lnTo>
                      <a:lnTo>
                        <a:pt x="17" y="7"/>
                      </a:lnTo>
                      <a:lnTo>
                        <a:pt x="24" y="0"/>
                      </a:lnTo>
                      <a:lnTo>
                        <a:pt x="28" y="18"/>
                      </a:lnTo>
                      <a:lnTo>
                        <a:pt x="27" y="18"/>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9" name="Google Shape;779;p12"/>
                <p:cNvSpPr/>
                <p:nvPr/>
              </p:nvSpPr>
              <p:spPr>
                <a:xfrm>
                  <a:off x="362" y="1442"/>
                  <a:ext cx="28" cy="18"/>
                </a:xfrm>
                <a:custGeom>
                  <a:avLst/>
                  <a:gdLst/>
                  <a:ahLst/>
                  <a:cxnLst/>
                  <a:rect l="l" t="t" r="r" b="b"/>
                  <a:pathLst>
                    <a:path w="28" h="18" extrusionOk="0">
                      <a:moveTo>
                        <a:pt x="27" y="18"/>
                      </a:moveTo>
                      <a:lnTo>
                        <a:pt x="24" y="1"/>
                      </a:lnTo>
                      <a:lnTo>
                        <a:pt x="17" y="8"/>
                      </a:lnTo>
                      <a:lnTo>
                        <a:pt x="10" y="11"/>
                      </a:lnTo>
                      <a:lnTo>
                        <a:pt x="7" y="5"/>
                      </a:lnTo>
                      <a:lnTo>
                        <a:pt x="0" y="8"/>
                      </a:lnTo>
                      <a:lnTo>
                        <a:pt x="0" y="7"/>
                      </a:lnTo>
                      <a:lnTo>
                        <a:pt x="7" y="4"/>
                      </a:lnTo>
                      <a:lnTo>
                        <a:pt x="11" y="11"/>
                      </a:lnTo>
                      <a:lnTo>
                        <a:pt x="17" y="7"/>
                      </a:lnTo>
                      <a:lnTo>
                        <a:pt x="24" y="0"/>
                      </a:lnTo>
                      <a:lnTo>
                        <a:pt x="28" y="18"/>
                      </a:lnTo>
                      <a:lnTo>
                        <a:pt x="27" y="18"/>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0" name="Google Shape;780;p12"/>
                <p:cNvSpPr/>
                <p:nvPr/>
              </p:nvSpPr>
              <p:spPr>
                <a:xfrm>
                  <a:off x="362" y="1436"/>
                  <a:ext cx="28" cy="11"/>
                </a:xfrm>
                <a:custGeom>
                  <a:avLst/>
                  <a:gdLst/>
                  <a:ahLst/>
                  <a:cxnLst/>
                  <a:rect l="l" t="t" r="r" b="b"/>
                  <a:pathLst>
                    <a:path w="28" h="11" extrusionOk="0">
                      <a:moveTo>
                        <a:pt x="14" y="11"/>
                      </a:moveTo>
                      <a:lnTo>
                        <a:pt x="10" y="4"/>
                      </a:lnTo>
                      <a:lnTo>
                        <a:pt x="4" y="7"/>
                      </a:lnTo>
                      <a:lnTo>
                        <a:pt x="0" y="4"/>
                      </a:lnTo>
                      <a:lnTo>
                        <a:pt x="0" y="3"/>
                      </a:lnTo>
                      <a:lnTo>
                        <a:pt x="4" y="6"/>
                      </a:lnTo>
                      <a:lnTo>
                        <a:pt x="11" y="3"/>
                      </a:lnTo>
                      <a:lnTo>
                        <a:pt x="14" y="10"/>
                      </a:lnTo>
                      <a:lnTo>
                        <a:pt x="27" y="0"/>
                      </a:lnTo>
                      <a:lnTo>
                        <a:pt x="28" y="0"/>
                      </a:lnTo>
                      <a:lnTo>
                        <a:pt x="14" y="11"/>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1" name="Google Shape;781;p12"/>
                <p:cNvSpPr/>
                <p:nvPr/>
              </p:nvSpPr>
              <p:spPr>
                <a:xfrm>
                  <a:off x="362" y="1436"/>
                  <a:ext cx="28" cy="11"/>
                </a:xfrm>
                <a:custGeom>
                  <a:avLst/>
                  <a:gdLst/>
                  <a:ahLst/>
                  <a:cxnLst/>
                  <a:rect l="l" t="t" r="r" b="b"/>
                  <a:pathLst>
                    <a:path w="28" h="11" extrusionOk="0">
                      <a:moveTo>
                        <a:pt x="14" y="11"/>
                      </a:moveTo>
                      <a:lnTo>
                        <a:pt x="10" y="4"/>
                      </a:lnTo>
                      <a:lnTo>
                        <a:pt x="4" y="7"/>
                      </a:lnTo>
                      <a:lnTo>
                        <a:pt x="0" y="4"/>
                      </a:lnTo>
                      <a:lnTo>
                        <a:pt x="0" y="3"/>
                      </a:lnTo>
                      <a:lnTo>
                        <a:pt x="4" y="6"/>
                      </a:lnTo>
                      <a:lnTo>
                        <a:pt x="11" y="3"/>
                      </a:lnTo>
                      <a:lnTo>
                        <a:pt x="14" y="10"/>
                      </a:lnTo>
                      <a:lnTo>
                        <a:pt x="27" y="0"/>
                      </a:lnTo>
                      <a:lnTo>
                        <a:pt x="28" y="0"/>
                      </a:lnTo>
                      <a:lnTo>
                        <a:pt x="14" y="11"/>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2" name="Google Shape;782;p12"/>
                <p:cNvSpPr/>
                <p:nvPr/>
              </p:nvSpPr>
              <p:spPr>
                <a:xfrm>
                  <a:off x="357" y="1474"/>
                  <a:ext cx="54" cy="1"/>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3" name="Google Shape;783;p12"/>
                <p:cNvSpPr/>
                <p:nvPr/>
              </p:nvSpPr>
              <p:spPr>
                <a:xfrm>
                  <a:off x="357" y="1474"/>
                  <a:ext cx="54"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4" name="Google Shape;784;p12"/>
                <p:cNvSpPr/>
                <p:nvPr/>
              </p:nvSpPr>
              <p:spPr>
                <a:xfrm>
                  <a:off x="357" y="1476"/>
                  <a:ext cx="54" cy="2"/>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5" name="Google Shape;785;p12"/>
                <p:cNvSpPr/>
                <p:nvPr/>
              </p:nvSpPr>
              <p:spPr>
                <a:xfrm>
                  <a:off x="357" y="1476"/>
                  <a:ext cx="54" cy="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6" name="Google Shape;786;p12"/>
                <p:cNvSpPr/>
                <p:nvPr/>
              </p:nvSpPr>
              <p:spPr>
                <a:xfrm>
                  <a:off x="357" y="1479"/>
                  <a:ext cx="54" cy="1"/>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7" name="Google Shape;787;p12"/>
                <p:cNvSpPr/>
                <p:nvPr/>
              </p:nvSpPr>
              <p:spPr>
                <a:xfrm>
                  <a:off x="357" y="1479"/>
                  <a:ext cx="54"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8" name="Google Shape;788;p12"/>
                <p:cNvSpPr/>
                <p:nvPr/>
              </p:nvSpPr>
              <p:spPr>
                <a:xfrm>
                  <a:off x="357" y="1481"/>
                  <a:ext cx="54" cy="2"/>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9" name="Google Shape;789;p12"/>
                <p:cNvSpPr/>
                <p:nvPr/>
              </p:nvSpPr>
              <p:spPr>
                <a:xfrm>
                  <a:off x="357" y="1484"/>
                  <a:ext cx="41" cy="1"/>
                </a:xfrm>
                <a:prstGeom prst="rect">
                  <a:avLst/>
                </a:pr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0" name="Google Shape;790;p12"/>
                <p:cNvSpPr/>
                <p:nvPr/>
              </p:nvSpPr>
              <p:spPr>
                <a:xfrm>
                  <a:off x="363" y="1490"/>
                  <a:ext cx="3" cy="22"/>
                </a:xfrm>
                <a:custGeom>
                  <a:avLst/>
                  <a:gdLst/>
                  <a:ahLst/>
                  <a:cxnLst/>
                  <a:rect l="l" t="t" r="r" b="b"/>
                  <a:pathLst>
                    <a:path w="14" h="93" extrusionOk="0">
                      <a:moveTo>
                        <a:pt x="7" y="93"/>
                      </a:moveTo>
                      <a:cubicBezTo>
                        <a:pt x="7" y="93"/>
                        <a:pt x="7" y="93"/>
                        <a:pt x="7" y="93"/>
                      </a:cubicBezTo>
                      <a:cubicBezTo>
                        <a:pt x="3" y="93"/>
                        <a:pt x="0" y="90"/>
                        <a:pt x="0" y="86"/>
                      </a:cubicBezTo>
                      <a:cubicBezTo>
                        <a:pt x="0" y="7"/>
                        <a:pt x="0" y="7"/>
                        <a:pt x="0" y="7"/>
                      </a:cubicBezTo>
                      <a:cubicBezTo>
                        <a:pt x="0" y="3"/>
                        <a:pt x="3" y="0"/>
                        <a:pt x="7" y="0"/>
                      </a:cubicBezTo>
                      <a:cubicBezTo>
                        <a:pt x="10" y="0"/>
                        <a:pt x="14" y="3"/>
                        <a:pt x="14" y="7"/>
                      </a:cubicBezTo>
                      <a:cubicBezTo>
                        <a:pt x="14" y="86"/>
                        <a:pt x="14" y="86"/>
                        <a:pt x="14" y="86"/>
                      </a:cubicBezTo>
                      <a:cubicBezTo>
                        <a:pt x="14" y="90"/>
                        <a:pt x="10" y="93"/>
                        <a:pt x="7" y="93"/>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1" name="Google Shape;791;p12"/>
                <p:cNvSpPr/>
                <p:nvPr/>
              </p:nvSpPr>
              <p:spPr>
                <a:xfrm>
                  <a:off x="369" y="1492"/>
                  <a:ext cx="3" cy="20"/>
                </a:xfrm>
                <a:custGeom>
                  <a:avLst/>
                  <a:gdLst/>
                  <a:ahLst/>
                  <a:cxnLst/>
                  <a:rect l="l" t="t" r="r" b="b"/>
                  <a:pathLst>
                    <a:path w="14" h="86" extrusionOk="0">
                      <a:moveTo>
                        <a:pt x="7" y="86"/>
                      </a:moveTo>
                      <a:cubicBezTo>
                        <a:pt x="7" y="86"/>
                        <a:pt x="7" y="86"/>
                        <a:pt x="7" y="86"/>
                      </a:cubicBezTo>
                      <a:cubicBezTo>
                        <a:pt x="3" y="86"/>
                        <a:pt x="0" y="83"/>
                        <a:pt x="0" y="79"/>
                      </a:cubicBezTo>
                      <a:cubicBezTo>
                        <a:pt x="0" y="7"/>
                        <a:pt x="0" y="7"/>
                        <a:pt x="0" y="7"/>
                      </a:cubicBezTo>
                      <a:cubicBezTo>
                        <a:pt x="0" y="3"/>
                        <a:pt x="3" y="0"/>
                        <a:pt x="7" y="0"/>
                      </a:cubicBezTo>
                      <a:cubicBezTo>
                        <a:pt x="11" y="0"/>
                        <a:pt x="14" y="3"/>
                        <a:pt x="14" y="7"/>
                      </a:cubicBezTo>
                      <a:cubicBezTo>
                        <a:pt x="14" y="79"/>
                        <a:pt x="14" y="79"/>
                        <a:pt x="14" y="79"/>
                      </a:cubicBezTo>
                      <a:cubicBezTo>
                        <a:pt x="14" y="83"/>
                        <a:pt x="11" y="86"/>
                        <a:pt x="7" y="86"/>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2" name="Google Shape;792;p12"/>
                <p:cNvSpPr/>
                <p:nvPr/>
              </p:nvSpPr>
              <p:spPr>
                <a:xfrm>
                  <a:off x="374" y="1496"/>
                  <a:ext cx="3" cy="16"/>
                </a:xfrm>
                <a:custGeom>
                  <a:avLst/>
                  <a:gdLst/>
                  <a:ahLst/>
                  <a:cxnLst/>
                  <a:rect l="l" t="t" r="r" b="b"/>
                  <a:pathLst>
                    <a:path w="14" h="68" extrusionOk="0">
                      <a:moveTo>
                        <a:pt x="7" y="68"/>
                      </a:moveTo>
                      <a:cubicBezTo>
                        <a:pt x="7" y="68"/>
                        <a:pt x="7" y="68"/>
                        <a:pt x="7" y="68"/>
                      </a:cubicBezTo>
                      <a:cubicBezTo>
                        <a:pt x="3" y="68"/>
                        <a:pt x="0" y="65"/>
                        <a:pt x="0" y="61"/>
                      </a:cubicBezTo>
                      <a:cubicBezTo>
                        <a:pt x="0" y="7"/>
                        <a:pt x="0" y="7"/>
                        <a:pt x="0" y="7"/>
                      </a:cubicBezTo>
                      <a:cubicBezTo>
                        <a:pt x="0" y="3"/>
                        <a:pt x="3" y="0"/>
                        <a:pt x="7" y="0"/>
                      </a:cubicBezTo>
                      <a:cubicBezTo>
                        <a:pt x="11" y="0"/>
                        <a:pt x="14" y="3"/>
                        <a:pt x="14" y="7"/>
                      </a:cubicBezTo>
                      <a:cubicBezTo>
                        <a:pt x="14" y="61"/>
                        <a:pt x="14" y="61"/>
                        <a:pt x="14" y="61"/>
                      </a:cubicBezTo>
                      <a:cubicBezTo>
                        <a:pt x="14" y="65"/>
                        <a:pt x="11" y="68"/>
                        <a:pt x="7" y="68"/>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3" name="Google Shape;793;p12"/>
                <p:cNvSpPr/>
                <p:nvPr/>
              </p:nvSpPr>
              <p:spPr>
                <a:xfrm>
                  <a:off x="380" y="1500"/>
                  <a:ext cx="3" cy="12"/>
                </a:xfrm>
                <a:custGeom>
                  <a:avLst/>
                  <a:gdLst/>
                  <a:ahLst/>
                  <a:cxnLst/>
                  <a:rect l="l" t="t" r="r" b="b"/>
                  <a:pathLst>
                    <a:path w="14" h="48" extrusionOk="0">
                      <a:moveTo>
                        <a:pt x="7" y="48"/>
                      </a:moveTo>
                      <a:cubicBezTo>
                        <a:pt x="7" y="48"/>
                        <a:pt x="7" y="48"/>
                        <a:pt x="7" y="48"/>
                      </a:cubicBezTo>
                      <a:cubicBezTo>
                        <a:pt x="3" y="48"/>
                        <a:pt x="0" y="45"/>
                        <a:pt x="0" y="41"/>
                      </a:cubicBezTo>
                      <a:cubicBezTo>
                        <a:pt x="0" y="7"/>
                        <a:pt x="0" y="7"/>
                        <a:pt x="0" y="7"/>
                      </a:cubicBezTo>
                      <a:cubicBezTo>
                        <a:pt x="0" y="3"/>
                        <a:pt x="3" y="0"/>
                        <a:pt x="7" y="0"/>
                      </a:cubicBezTo>
                      <a:cubicBezTo>
                        <a:pt x="11" y="0"/>
                        <a:pt x="14" y="3"/>
                        <a:pt x="14" y="7"/>
                      </a:cubicBezTo>
                      <a:cubicBezTo>
                        <a:pt x="14" y="41"/>
                        <a:pt x="14" y="41"/>
                        <a:pt x="14" y="41"/>
                      </a:cubicBezTo>
                      <a:cubicBezTo>
                        <a:pt x="14" y="45"/>
                        <a:pt x="11" y="48"/>
                        <a:pt x="7" y="48"/>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4" name="Google Shape;794;p12"/>
                <p:cNvSpPr/>
                <p:nvPr/>
              </p:nvSpPr>
              <p:spPr>
                <a:xfrm>
                  <a:off x="385" y="1498"/>
                  <a:ext cx="4" cy="14"/>
                </a:xfrm>
                <a:custGeom>
                  <a:avLst/>
                  <a:gdLst/>
                  <a:ahLst/>
                  <a:cxnLst/>
                  <a:rect l="l" t="t" r="r" b="b"/>
                  <a:pathLst>
                    <a:path w="14" h="57" extrusionOk="0">
                      <a:moveTo>
                        <a:pt x="7" y="57"/>
                      </a:moveTo>
                      <a:cubicBezTo>
                        <a:pt x="7" y="57"/>
                        <a:pt x="7" y="57"/>
                        <a:pt x="7" y="57"/>
                      </a:cubicBezTo>
                      <a:cubicBezTo>
                        <a:pt x="3" y="57"/>
                        <a:pt x="0" y="54"/>
                        <a:pt x="0" y="50"/>
                      </a:cubicBezTo>
                      <a:cubicBezTo>
                        <a:pt x="0" y="7"/>
                        <a:pt x="0" y="7"/>
                        <a:pt x="0" y="7"/>
                      </a:cubicBezTo>
                      <a:cubicBezTo>
                        <a:pt x="0" y="3"/>
                        <a:pt x="3" y="0"/>
                        <a:pt x="7" y="0"/>
                      </a:cubicBezTo>
                      <a:cubicBezTo>
                        <a:pt x="10" y="0"/>
                        <a:pt x="14" y="3"/>
                        <a:pt x="14" y="7"/>
                      </a:cubicBezTo>
                      <a:cubicBezTo>
                        <a:pt x="14" y="50"/>
                        <a:pt x="14" y="50"/>
                        <a:pt x="14" y="50"/>
                      </a:cubicBezTo>
                      <a:cubicBezTo>
                        <a:pt x="14" y="54"/>
                        <a:pt x="10" y="57"/>
                        <a:pt x="7" y="57"/>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5" name="Google Shape;795;p12"/>
                <p:cNvSpPr/>
                <p:nvPr/>
              </p:nvSpPr>
              <p:spPr>
                <a:xfrm>
                  <a:off x="391" y="1495"/>
                  <a:ext cx="3" cy="17"/>
                </a:xfrm>
                <a:custGeom>
                  <a:avLst/>
                  <a:gdLst/>
                  <a:ahLst/>
                  <a:cxnLst/>
                  <a:rect l="l" t="t" r="r" b="b"/>
                  <a:pathLst>
                    <a:path w="14" h="73" extrusionOk="0">
                      <a:moveTo>
                        <a:pt x="7" y="73"/>
                      </a:moveTo>
                      <a:cubicBezTo>
                        <a:pt x="7" y="73"/>
                        <a:pt x="7" y="73"/>
                        <a:pt x="7" y="73"/>
                      </a:cubicBezTo>
                      <a:cubicBezTo>
                        <a:pt x="3" y="73"/>
                        <a:pt x="0" y="70"/>
                        <a:pt x="0" y="66"/>
                      </a:cubicBezTo>
                      <a:cubicBezTo>
                        <a:pt x="0" y="7"/>
                        <a:pt x="0" y="7"/>
                        <a:pt x="0" y="7"/>
                      </a:cubicBezTo>
                      <a:cubicBezTo>
                        <a:pt x="0" y="3"/>
                        <a:pt x="3" y="0"/>
                        <a:pt x="7" y="0"/>
                      </a:cubicBezTo>
                      <a:cubicBezTo>
                        <a:pt x="11" y="0"/>
                        <a:pt x="14" y="3"/>
                        <a:pt x="14" y="7"/>
                      </a:cubicBezTo>
                      <a:cubicBezTo>
                        <a:pt x="14" y="66"/>
                        <a:pt x="14" y="66"/>
                        <a:pt x="14" y="66"/>
                      </a:cubicBezTo>
                      <a:cubicBezTo>
                        <a:pt x="14" y="70"/>
                        <a:pt x="11" y="73"/>
                        <a:pt x="7" y="73"/>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6" name="Google Shape;796;p12"/>
                <p:cNvSpPr/>
                <p:nvPr/>
              </p:nvSpPr>
              <p:spPr>
                <a:xfrm>
                  <a:off x="396" y="1490"/>
                  <a:ext cx="4" cy="22"/>
                </a:xfrm>
                <a:custGeom>
                  <a:avLst/>
                  <a:gdLst/>
                  <a:ahLst/>
                  <a:cxnLst/>
                  <a:rect l="l" t="t" r="r" b="b"/>
                  <a:pathLst>
                    <a:path w="14" h="93" extrusionOk="0">
                      <a:moveTo>
                        <a:pt x="7" y="93"/>
                      </a:moveTo>
                      <a:cubicBezTo>
                        <a:pt x="7" y="93"/>
                        <a:pt x="7" y="93"/>
                        <a:pt x="7" y="93"/>
                      </a:cubicBezTo>
                      <a:cubicBezTo>
                        <a:pt x="3" y="93"/>
                        <a:pt x="0" y="90"/>
                        <a:pt x="0" y="86"/>
                      </a:cubicBezTo>
                      <a:cubicBezTo>
                        <a:pt x="0" y="7"/>
                        <a:pt x="0" y="7"/>
                        <a:pt x="0" y="7"/>
                      </a:cubicBezTo>
                      <a:cubicBezTo>
                        <a:pt x="0" y="3"/>
                        <a:pt x="3" y="0"/>
                        <a:pt x="7" y="0"/>
                      </a:cubicBezTo>
                      <a:cubicBezTo>
                        <a:pt x="11" y="0"/>
                        <a:pt x="14" y="3"/>
                        <a:pt x="14" y="7"/>
                      </a:cubicBezTo>
                      <a:cubicBezTo>
                        <a:pt x="14" y="86"/>
                        <a:pt x="14" y="86"/>
                        <a:pt x="14" y="86"/>
                      </a:cubicBezTo>
                      <a:cubicBezTo>
                        <a:pt x="14" y="90"/>
                        <a:pt x="11" y="93"/>
                        <a:pt x="7" y="93"/>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7" name="Google Shape;797;p12"/>
                <p:cNvSpPr/>
                <p:nvPr/>
              </p:nvSpPr>
              <p:spPr>
                <a:xfrm>
                  <a:off x="402" y="1504"/>
                  <a:ext cx="3" cy="8"/>
                </a:xfrm>
                <a:custGeom>
                  <a:avLst/>
                  <a:gdLst/>
                  <a:ahLst/>
                  <a:cxnLst/>
                  <a:rect l="l" t="t" r="r" b="b"/>
                  <a:pathLst>
                    <a:path w="14" h="32" extrusionOk="0">
                      <a:moveTo>
                        <a:pt x="7" y="32"/>
                      </a:moveTo>
                      <a:cubicBezTo>
                        <a:pt x="7" y="32"/>
                        <a:pt x="7" y="32"/>
                        <a:pt x="7" y="32"/>
                      </a:cubicBezTo>
                      <a:cubicBezTo>
                        <a:pt x="3" y="32"/>
                        <a:pt x="0" y="29"/>
                        <a:pt x="0" y="25"/>
                      </a:cubicBezTo>
                      <a:cubicBezTo>
                        <a:pt x="0" y="7"/>
                        <a:pt x="0" y="7"/>
                        <a:pt x="0" y="7"/>
                      </a:cubicBezTo>
                      <a:cubicBezTo>
                        <a:pt x="0" y="3"/>
                        <a:pt x="3" y="0"/>
                        <a:pt x="7" y="0"/>
                      </a:cubicBezTo>
                      <a:cubicBezTo>
                        <a:pt x="11" y="0"/>
                        <a:pt x="14" y="3"/>
                        <a:pt x="14" y="7"/>
                      </a:cubicBezTo>
                      <a:cubicBezTo>
                        <a:pt x="14" y="25"/>
                        <a:pt x="14" y="25"/>
                        <a:pt x="14" y="25"/>
                      </a:cubicBezTo>
                      <a:cubicBezTo>
                        <a:pt x="14" y="29"/>
                        <a:pt x="11" y="32"/>
                        <a:pt x="7" y="32"/>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8" name="Google Shape;798;p12"/>
                <p:cNvSpPr/>
                <p:nvPr/>
              </p:nvSpPr>
              <p:spPr>
                <a:xfrm>
                  <a:off x="408" y="1498"/>
                  <a:ext cx="3" cy="14"/>
                </a:xfrm>
                <a:custGeom>
                  <a:avLst/>
                  <a:gdLst/>
                  <a:ahLst/>
                  <a:cxnLst/>
                  <a:rect l="l" t="t" r="r" b="b"/>
                  <a:pathLst>
                    <a:path w="14" h="60" extrusionOk="0">
                      <a:moveTo>
                        <a:pt x="7" y="60"/>
                      </a:moveTo>
                      <a:cubicBezTo>
                        <a:pt x="7" y="60"/>
                        <a:pt x="7" y="60"/>
                        <a:pt x="7" y="60"/>
                      </a:cubicBezTo>
                      <a:cubicBezTo>
                        <a:pt x="3" y="60"/>
                        <a:pt x="0" y="57"/>
                        <a:pt x="0" y="53"/>
                      </a:cubicBezTo>
                      <a:cubicBezTo>
                        <a:pt x="0" y="8"/>
                        <a:pt x="0" y="8"/>
                        <a:pt x="0" y="8"/>
                      </a:cubicBezTo>
                      <a:cubicBezTo>
                        <a:pt x="0" y="4"/>
                        <a:pt x="3" y="0"/>
                        <a:pt x="7" y="0"/>
                      </a:cubicBezTo>
                      <a:cubicBezTo>
                        <a:pt x="10" y="0"/>
                        <a:pt x="14" y="4"/>
                        <a:pt x="14" y="8"/>
                      </a:cubicBezTo>
                      <a:cubicBezTo>
                        <a:pt x="14" y="53"/>
                        <a:pt x="14" y="53"/>
                        <a:pt x="14" y="53"/>
                      </a:cubicBezTo>
                      <a:cubicBezTo>
                        <a:pt x="14" y="57"/>
                        <a:pt x="10" y="60"/>
                        <a:pt x="7" y="60"/>
                      </a:cubicBezTo>
                      <a:close/>
                    </a:path>
                  </a:pathLst>
                </a:custGeom>
                <a:solidFill>
                  <a:srgbClr val="C2B59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9" name="Google Shape;799;p12"/>
                <p:cNvSpPr/>
                <p:nvPr/>
              </p:nvSpPr>
              <p:spPr>
                <a:xfrm>
                  <a:off x="374" y="1439"/>
                  <a:ext cx="2" cy="0"/>
                </a:xfrm>
                <a:custGeom>
                  <a:avLst/>
                  <a:gdLst/>
                  <a:ahLst/>
                  <a:cxnLst/>
                  <a:rect l="l" t="t" r="r" b="b"/>
                  <a:pathLst>
                    <a:path w="7" h="120000" extrusionOk="0">
                      <a:moveTo>
                        <a:pt x="6" y="0"/>
                      </a:moveTo>
                      <a:cubicBezTo>
                        <a:pt x="7" y="0"/>
                        <a:pt x="7" y="0"/>
                        <a:pt x="7" y="0"/>
                      </a:cubicBezTo>
                      <a:cubicBezTo>
                        <a:pt x="7" y="0"/>
                        <a:pt x="7" y="0"/>
                        <a:pt x="6" y="0"/>
                      </a:cubicBezTo>
                      <a:moveTo>
                        <a:pt x="6" y="0"/>
                      </a:moveTo>
                      <a:cubicBezTo>
                        <a:pt x="6" y="0"/>
                        <a:pt x="6" y="0"/>
                        <a:pt x="6" y="0"/>
                      </a:cubicBezTo>
                      <a:cubicBezTo>
                        <a:pt x="6" y="0"/>
                        <a:pt x="6" y="0"/>
                        <a:pt x="6" y="0"/>
                      </a:cubicBezTo>
                      <a:moveTo>
                        <a:pt x="5" y="0"/>
                      </a:moveTo>
                      <a:cubicBezTo>
                        <a:pt x="5" y="0"/>
                        <a:pt x="5" y="0"/>
                        <a:pt x="5" y="0"/>
                      </a:cubicBezTo>
                      <a:cubicBezTo>
                        <a:pt x="5" y="0"/>
                        <a:pt x="5" y="0"/>
                        <a:pt x="5" y="0"/>
                      </a:cubicBezTo>
                      <a:moveTo>
                        <a:pt x="5" y="0"/>
                      </a:moveTo>
                      <a:cubicBezTo>
                        <a:pt x="5" y="0"/>
                        <a:pt x="5" y="0"/>
                        <a:pt x="5" y="0"/>
                      </a:cubicBezTo>
                      <a:cubicBezTo>
                        <a:pt x="5" y="0"/>
                        <a:pt x="5" y="0"/>
                        <a:pt x="5" y="0"/>
                      </a:cubicBezTo>
                      <a:moveTo>
                        <a:pt x="3" y="0"/>
                      </a:moveTo>
                      <a:cubicBezTo>
                        <a:pt x="3" y="0"/>
                        <a:pt x="3" y="0"/>
                        <a:pt x="3" y="0"/>
                      </a:cubicBezTo>
                      <a:cubicBezTo>
                        <a:pt x="3" y="0"/>
                        <a:pt x="3" y="0"/>
                        <a:pt x="3" y="0"/>
                      </a:cubicBezTo>
                      <a:moveTo>
                        <a:pt x="2" y="0"/>
                      </a:moveTo>
                      <a:cubicBezTo>
                        <a:pt x="2" y="0"/>
                        <a:pt x="2" y="0"/>
                        <a:pt x="3" y="0"/>
                      </a:cubicBezTo>
                      <a:cubicBezTo>
                        <a:pt x="2" y="0"/>
                        <a:pt x="2" y="0"/>
                        <a:pt x="2" y="0"/>
                      </a:cubicBezTo>
                      <a:moveTo>
                        <a:pt x="2" y="0"/>
                      </a:moveTo>
                      <a:cubicBezTo>
                        <a:pt x="2" y="0"/>
                        <a:pt x="2" y="0"/>
                        <a:pt x="2" y="0"/>
                      </a:cubicBezTo>
                      <a:cubicBezTo>
                        <a:pt x="2" y="0"/>
                        <a:pt x="2" y="0"/>
                        <a:pt x="2" y="0"/>
                      </a:cubicBezTo>
                      <a:moveTo>
                        <a:pt x="1" y="0"/>
                      </a:moveTo>
                      <a:cubicBezTo>
                        <a:pt x="1" y="0"/>
                        <a:pt x="1" y="0"/>
                        <a:pt x="1" y="0"/>
                      </a:cubicBezTo>
                      <a:cubicBezTo>
                        <a:pt x="1" y="0"/>
                        <a:pt x="1" y="0"/>
                        <a:pt x="1" y="0"/>
                      </a:cubicBezTo>
                      <a:moveTo>
                        <a:pt x="0" y="0"/>
                      </a:moveTo>
                      <a:cubicBezTo>
                        <a:pt x="1" y="0"/>
                        <a:pt x="1" y="0"/>
                        <a:pt x="1" y="0"/>
                      </a:cubicBezTo>
                      <a:cubicBezTo>
                        <a:pt x="1" y="0"/>
                        <a:pt x="1" y="0"/>
                        <a:pt x="0" y="0"/>
                      </a:cubicBezTo>
                      <a:moveTo>
                        <a:pt x="0" y="0"/>
                      </a:moveTo>
                      <a:cubicBezTo>
                        <a:pt x="0" y="0"/>
                        <a:pt x="0" y="0"/>
                        <a:pt x="0" y="0"/>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0" name="Google Shape;800;p12"/>
                <p:cNvSpPr/>
                <p:nvPr/>
              </p:nvSpPr>
              <p:spPr>
                <a:xfrm>
                  <a:off x="376" y="1439"/>
                  <a:ext cx="0" cy="0"/>
                </a:xfrm>
                <a:custGeom>
                  <a:avLst/>
                  <a:gdLst/>
                  <a:ahLst/>
                  <a:cxnLst/>
                  <a:rect l="l" t="t" r="r" b="b"/>
                  <a:pathLst>
                    <a:path w="1" h="1" extrusionOk="0">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1" name="Google Shape;801;p12"/>
                <p:cNvSpPr/>
                <p:nvPr/>
              </p:nvSpPr>
              <p:spPr>
                <a:xfrm>
                  <a:off x="376" y="1439"/>
                  <a:ext cx="2" cy="1"/>
                </a:xfrm>
                <a:custGeom>
                  <a:avLst/>
                  <a:gdLst/>
                  <a:ahLst/>
                  <a:cxnLst/>
                  <a:rect l="l" t="t" r="r" b="b"/>
                  <a:pathLst>
                    <a:path w="7" h="1" extrusionOk="0">
                      <a:moveTo>
                        <a:pt x="7" y="1"/>
                      </a:moveTo>
                      <a:cubicBezTo>
                        <a:pt x="7" y="1"/>
                        <a:pt x="7" y="1"/>
                        <a:pt x="7" y="1"/>
                      </a:cubicBezTo>
                      <a:cubicBezTo>
                        <a:pt x="7" y="1"/>
                        <a:pt x="7" y="1"/>
                        <a:pt x="7" y="1"/>
                      </a:cubicBezTo>
                      <a:moveTo>
                        <a:pt x="6" y="1"/>
                      </a:moveTo>
                      <a:cubicBezTo>
                        <a:pt x="6" y="1"/>
                        <a:pt x="6" y="1"/>
                        <a:pt x="6" y="1"/>
                      </a:cubicBezTo>
                      <a:cubicBezTo>
                        <a:pt x="6" y="1"/>
                        <a:pt x="6" y="1"/>
                        <a:pt x="6" y="1"/>
                      </a:cubicBezTo>
                      <a:moveTo>
                        <a:pt x="6" y="1"/>
                      </a:moveTo>
                      <a:cubicBezTo>
                        <a:pt x="6" y="1"/>
                        <a:pt x="6" y="1"/>
                        <a:pt x="6" y="1"/>
                      </a:cubicBezTo>
                      <a:cubicBezTo>
                        <a:pt x="6" y="1"/>
                        <a:pt x="6" y="1"/>
                        <a:pt x="6" y="1"/>
                      </a:cubicBezTo>
                      <a:moveTo>
                        <a:pt x="5" y="0"/>
                      </a:moveTo>
                      <a:cubicBezTo>
                        <a:pt x="5" y="0"/>
                        <a:pt x="5" y="0"/>
                        <a:pt x="5" y="0"/>
                      </a:cubicBezTo>
                      <a:cubicBezTo>
                        <a:pt x="5" y="0"/>
                        <a:pt x="5" y="0"/>
                        <a:pt x="5" y="0"/>
                      </a:cubicBezTo>
                      <a:moveTo>
                        <a:pt x="3" y="0"/>
                      </a:moveTo>
                      <a:cubicBezTo>
                        <a:pt x="3" y="0"/>
                        <a:pt x="3" y="0"/>
                        <a:pt x="3" y="0"/>
                      </a:cubicBezTo>
                      <a:cubicBezTo>
                        <a:pt x="3" y="0"/>
                        <a:pt x="3" y="0"/>
                        <a:pt x="3" y="0"/>
                      </a:cubicBezTo>
                      <a:moveTo>
                        <a:pt x="2" y="0"/>
                      </a:moveTo>
                      <a:cubicBezTo>
                        <a:pt x="2" y="0"/>
                        <a:pt x="2" y="0"/>
                        <a:pt x="2" y="0"/>
                      </a:cubicBezTo>
                      <a:cubicBezTo>
                        <a:pt x="2" y="0"/>
                        <a:pt x="2" y="0"/>
                        <a:pt x="2" y="0"/>
                      </a:cubicBezTo>
                      <a:moveTo>
                        <a:pt x="2" y="0"/>
                      </a:moveTo>
                      <a:cubicBezTo>
                        <a:pt x="2" y="0"/>
                        <a:pt x="2" y="0"/>
                        <a:pt x="2" y="0"/>
                      </a:cubicBezTo>
                      <a:cubicBezTo>
                        <a:pt x="2" y="0"/>
                        <a:pt x="2" y="0"/>
                        <a:pt x="2" y="0"/>
                      </a:cubicBezTo>
                      <a:moveTo>
                        <a:pt x="1" y="0"/>
                      </a:moveTo>
                      <a:cubicBezTo>
                        <a:pt x="1" y="0"/>
                        <a:pt x="1" y="0"/>
                        <a:pt x="1" y="0"/>
                      </a:cubicBezTo>
                      <a:cubicBezTo>
                        <a:pt x="1" y="0"/>
                        <a:pt x="1" y="0"/>
                        <a:pt x="1" y="0"/>
                      </a:cubicBezTo>
                      <a:moveTo>
                        <a:pt x="0" y="0"/>
                      </a:moveTo>
                      <a:cubicBezTo>
                        <a:pt x="1" y="0"/>
                        <a:pt x="1" y="0"/>
                        <a:pt x="1" y="0"/>
                      </a:cubicBezTo>
                      <a:cubicBezTo>
                        <a:pt x="1" y="0"/>
                        <a:pt x="1"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2" name="Google Shape;802;p12"/>
                <p:cNvSpPr/>
                <p:nvPr/>
              </p:nvSpPr>
              <p:spPr>
                <a:xfrm>
                  <a:off x="373" y="1440"/>
                  <a:ext cx="9" cy="5"/>
                </a:xfrm>
                <a:custGeom>
                  <a:avLst/>
                  <a:gdLst/>
                  <a:ahLst/>
                  <a:cxnLst/>
                  <a:rect l="l" t="t" r="r" b="b"/>
                  <a:pathLst>
                    <a:path w="39" h="23" extrusionOk="0">
                      <a:moveTo>
                        <a:pt x="10" y="14"/>
                      </a:moveTo>
                      <a:cubicBezTo>
                        <a:pt x="6" y="14"/>
                        <a:pt x="6" y="14"/>
                        <a:pt x="6" y="14"/>
                      </a:cubicBezTo>
                      <a:cubicBezTo>
                        <a:pt x="10" y="22"/>
                        <a:pt x="10" y="22"/>
                        <a:pt x="10" y="22"/>
                      </a:cubicBezTo>
                      <a:cubicBezTo>
                        <a:pt x="10" y="22"/>
                        <a:pt x="10" y="22"/>
                        <a:pt x="10" y="22"/>
                      </a:cubicBezTo>
                      <a:cubicBezTo>
                        <a:pt x="10" y="14"/>
                        <a:pt x="10" y="14"/>
                        <a:pt x="10" y="14"/>
                      </a:cubicBezTo>
                      <a:moveTo>
                        <a:pt x="25" y="14"/>
                      </a:moveTo>
                      <a:cubicBezTo>
                        <a:pt x="12" y="14"/>
                        <a:pt x="12" y="14"/>
                        <a:pt x="12" y="14"/>
                      </a:cubicBezTo>
                      <a:cubicBezTo>
                        <a:pt x="12" y="22"/>
                        <a:pt x="12" y="22"/>
                        <a:pt x="12" y="22"/>
                      </a:cubicBezTo>
                      <a:cubicBezTo>
                        <a:pt x="13" y="22"/>
                        <a:pt x="14" y="23"/>
                        <a:pt x="15" y="23"/>
                      </a:cubicBezTo>
                      <a:cubicBezTo>
                        <a:pt x="25" y="16"/>
                        <a:pt x="25" y="16"/>
                        <a:pt x="25" y="16"/>
                      </a:cubicBezTo>
                      <a:cubicBezTo>
                        <a:pt x="25" y="14"/>
                        <a:pt x="25" y="14"/>
                        <a:pt x="25" y="14"/>
                      </a:cubicBezTo>
                      <a:moveTo>
                        <a:pt x="28" y="14"/>
                      </a:moveTo>
                      <a:cubicBezTo>
                        <a:pt x="27" y="14"/>
                        <a:pt x="27" y="14"/>
                        <a:pt x="27" y="14"/>
                      </a:cubicBezTo>
                      <a:cubicBezTo>
                        <a:pt x="27" y="14"/>
                        <a:pt x="27" y="14"/>
                        <a:pt x="27" y="14"/>
                      </a:cubicBezTo>
                      <a:cubicBezTo>
                        <a:pt x="28" y="14"/>
                        <a:pt x="28" y="14"/>
                        <a:pt x="28" y="14"/>
                      </a:cubicBezTo>
                      <a:moveTo>
                        <a:pt x="27" y="1"/>
                      </a:moveTo>
                      <a:cubicBezTo>
                        <a:pt x="27" y="12"/>
                        <a:pt x="27" y="12"/>
                        <a:pt x="27" y="12"/>
                      </a:cubicBezTo>
                      <a:cubicBezTo>
                        <a:pt x="30" y="12"/>
                        <a:pt x="30" y="12"/>
                        <a:pt x="30" y="12"/>
                      </a:cubicBezTo>
                      <a:cubicBezTo>
                        <a:pt x="39" y="5"/>
                        <a:pt x="39" y="5"/>
                        <a:pt x="39" y="5"/>
                      </a:cubicBezTo>
                      <a:cubicBezTo>
                        <a:pt x="35" y="4"/>
                        <a:pt x="31" y="2"/>
                        <a:pt x="27" y="1"/>
                      </a:cubicBezTo>
                      <a:moveTo>
                        <a:pt x="10" y="1"/>
                      </a:moveTo>
                      <a:cubicBezTo>
                        <a:pt x="7" y="1"/>
                        <a:pt x="3" y="2"/>
                        <a:pt x="0" y="3"/>
                      </a:cubicBezTo>
                      <a:cubicBezTo>
                        <a:pt x="4" y="12"/>
                        <a:pt x="4" y="12"/>
                        <a:pt x="4" y="12"/>
                      </a:cubicBezTo>
                      <a:cubicBezTo>
                        <a:pt x="10" y="12"/>
                        <a:pt x="10" y="12"/>
                        <a:pt x="10" y="12"/>
                      </a:cubicBezTo>
                      <a:cubicBezTo>
                        <a:pt x="10" y="1"/>
                        <a:pt x="10" y="1"/>
                        <a:pt x="10" y="1"/>
                      </a:cubicBezTo>
                      <a:moveTo>
                        <a:pt x="22" y="0"/>
                      </a:moveTo>
                      <a:cubicBezTo>
                        <a:pt x="18" y="0"/>
                        <a:pt x="15" y="0"/>
                        <a:pt x="12" y="0"/>
                      </a:cubicBezTo>
                      <a:cubicBezTo>
                        <a:pt x="12" y="12"/>
                        <a:pt x="12" y="12"/>
                        <a:pt x="12" y="12"/>
                      </a:cubicBezTo>
                      <a:cubicBezTo>
                        <a:pt x="25" y="12"/>
                        <a:pt x="25" y="12"/>
                        <a:pt x="25" y="12"/>
                      </a:cubicBezTo>
                      <a:cubicBezTo>
                        <a:pt x="25" y="0"/>
                        <a:pt x="25" y="0"/>
                        <a:pt x="25" y="0"/>
                      </a:cubicBezTo>
                      <a:cubicBezTo>
                        <a:pt x="25" y="0"/>
                        <a:pt x="24" y="0"/>
                        <a:pt x="24" y="0"/>
                      </a:cubicBezTo>
                      <a:cubicBezTo>
                        <a:pt x="23" y="0"/>
                        <a:pt x="22" y="0"/>
                        <a:pt x="22"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3" name="Google Shape;803;p12"/>
                <p:cNvSpPr/>
                <p:nvPr/>
              </p:nvSpPr>
              <p:spPr>
                <a:xfrm>
                  <a:off x="374" y="1443"/>
                  <a:ext cx="6" cy="0"/>
                </a:xfrm>
                <a:custGeom>
                  <a:avLst/>
                  <a:gdLst/>
                  <a:ahLst/>
                  <a:cxnLst/>
                  <a:rect l="l" t="t" r="r" b="b"/>
                  <a:pathLst>
                    <a:path w="6" h="120000" extrusionOk="0">
                      <a:moveTo>
                        <a:pt x="2" y="0"/>
                      </a:moveTo>
                      <a:lnTo>
                        <a:pt x="0" y="0"/>
                      </a:lnTo>
                      <a:lnTo>
                        <a:pt x="1" y="0"/>
                      </a:lnTo>
                      <a:lnTo>
                        <a:pt x="2" y="0"/>
                      </a:lnTo>
                      <a:lnTo>
                        <a:pt x="2" y="0"/>
                      </a:lnTo>
                      <a:close/>
                      <a:moveTo>
                        <a:pt x="5" y="0"/>
                      </a:moveTo>
                      <a:lnTo>
                        <a:pt x="2" y="0"/>
                      </a:lnTo>
                      <a:lnTo>
                        <a:pt x="2" y="0"/>
                      </a:lnTo>
                      <a:lnTo>
                        <a:pt x="5" y="0"/>
                      </a:lnTo>
                      <a:lnTo>
                        <a:pt x="5" y="0"/>
                      </a:lnTo>
                      <a:close/>
                      <a:moveTo>
                        <a:pt x="6" y="0"/>
                      </a:moveTo>
                      <a:lnTo>
                        <a:pt x="6" y="0"/>
                      </a:lnTo>
                      <a:lnTo>
                        <a:pt x="6" y="0"/>
                      </a:lnTo>
                      <a:lnTo>
                        <a:pt x="6" y="0"/>
                      </a:lnTo>
                      <a:lnTo>
                        <a:pt x="6" y="0"/>
                      </a:lnTo>
                      <a:close/>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4" name="Google Shape;804;p12"/>
                <p:cNvSpPr/>
                <p:nvPr/>
              </p:nvSpPr>
              <p:spPr>
                <a:xfrm>
                  <a:off x="374" y="1443"/>
                  <a:ext cx="6" cy="0"/>
                </a:xfrm>
                <a:custGeom>
                  <a:avLst/>
                  <a:gdLst/>
                  <a:ahLst/>
                  <a:cxnLst/>
                  <a:rect l="l" t="t" r="r" b="b"/>
                  <a:pathLst>
                    <a:path w="6" h="120000" extrusionOk="0">
                      <a:moveTo>
                        <a:pt x="2" y="0"/>
                      </a:moveTo>
                      <a:lnTo>
                        <a:pt x="0" y="0"/>
                      </a:lnTo>
                      <a:lnTo>
                        <a:pt x="1" y="0"/>
                      </a:lnTo>
                      <a:lnTo>
                        <a:pt x="2" y="0"/>
                      </a:lnTo>
                      <a:lnTo>
                        <a:pt x="2" y="0"/>
                      </a:lnTo>
                      <a:moveTo>
                        <a:pt x="5" y="0"/>
                      </a:moveTo>
                      <a:lnTo>
                        <a:pt x="2" y="0"/>
                      </a:lnTo>
                      <a:lnTo>
                        <a:pt x="2" y="0"/>
                      </a:lnTo>
                      <a:lnTo>
                        <a:pt x="5" y="0"/>
                      </a:lnTo>
                      <a:lnTo>
                        <a:pt x="5" y="0"/>
                      </a:lnTo>
                      <a:moveTo>
                        <a:pt x="6" y="0"/>
                      </a:moveTo>
                      <a:lnTo>
                        <a:pt x="6" y="0"/>
                      </a:lnTo>
                      <a:lnTo>
                        <a:pt x="6" y="0"/>
                      </a:lnTo>
                      <a:lnTo>
                        <a:pt x="6" y="0"/>
                      </a:ln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5" name="Google Shape;805;p12"/>
                <p:cNvSpPr/>
                <p:nvPr/>
              </p:nvSpPr>
              <p:spPr>
                <a:xfrm>
                  <a:off x="376" y="1440"/>
                  <a:ext cx="0" cy="5"/>
                </a:xfrm>
                <a:custGeom>
                  <a:avLst/>
                  <a:gdLst/>
                  <a:ahLst/>
                  <a:cxnLst/>
                  <a:rect l="l" t="t" r="r" b="b"/>
                  <a:pathLst>
                    <a:path w="2" h="22" extrusionOk="0">
                      <a:moveTo>
                        <a:pt x="0" y="0"/>
                      </a:moveTo>
                      <a:cubicBezTo>
                        <a:pt x="0" y="0"/>
                        <a:pt x="0" y="1"/>
                        <a:pt x="0" y="1"/>
                      </a:cubicBezTo>
                      <a:cubicBezTo>
                        <a:pt x="0" y="12"/>
                        <a:pt x="0" y="12"/>
                        <a:pt x="0" y="12"/>
                      </a:cubicBezTo>
                      <a:cubicBezTo>
                        <a:pt x="0" y="14"/>
                        <a:pt x="0" y="14"/>
                        <a:pt x="0" y="14"/>
                      </a:cubicBezTo>
                      <a:cubicBezTo>
                        <a:pt x="0" y="22"/>
                        <a:pt x="0" y="22"/>
                        <a:pt x="0" y="22"/>
                      </a:cubicBezTo>
                      <a:cubicBezTo>
                        <a:pt x="0" y="22"/>
                        <a:pt x="0" y="22"/>
                        <a:pt x="0" y="22"/>
                      </a:cubicBezTo>
                      <a:cubicBezTo>
                        <a:pt x="0" y="22"/>
                        <a:pt x="0" y="22"/>
                        <a:pt x="0" y="22"/>
                      </a:cubicBezTo>
                      <a:cubicBezTo>
                        <a:pt x="0" y="14"/>
                        <a:pt x="0" y="14"/>
                        <a:pt x="0" y="14"/>
                      </a:cubicBezTo>
                      <a:cubicBezTo>
                        <a:pt x="0" y="12"/>
                        <a:pt x="0" y="12"/>
                        <a:pt x="0" y="12"/>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6" name="Google Shape;806;p12"/>
                <p:cNvSpPr/>
                <p:nvPr/>
              </p:nvSpPr>
              <p:spPr>
                <a:xfrm>
                  <a:off x="379" y="1440"/>
                  <a:ext cx="1" cy="4"/>
                </a:xfrm>
                <a:custGeom>
                  <a:avLst/>
                  <a:gdLst/>
                  <a:ahLst/>
                  <a:cxnLst/>
                  <a:rect l="l" t="t" r="r" b="b"/>
                  <a:pathLst>
                    <a:path w="2" h="16" extrusionOk="0">
                      <a:moveTo>
                        <a:pt x="0" y="0"/>
                      </a:moveTo>
                      <a:cubicBezTo>
                        <a:pt x="0" y="12"/>
                        <a:pt x="0" y="12"/>
                        <a:pt x="0" y="12"/>
                      </a:cubicBezTo>
                      <a:cubicBezTo>
                        <a:pt x="0" y="14"/>
                        <a:pt x="0" y="14"/>
                        <a:pt x="0" y="14"/>
                      </a:cubicBezTo>
                      <a:cubicBezTo>
                        <a:pt x="0" y="16"/>
                        <a:pt x="0" y="16"/>
                        <a:pt x="0" y="16"/>
                      </a:cubicBezTo>
                      <a:cubicBezTo>
                        <a:pt x="2" y="14"/>
                        <a:pt x="2" y="14"/>
                        <a:pt x="2" y="14"/>
                      </a:cubicBezTo>
                      <a:cubicBezTo>
                        <a:pt x="2" y="14"/>
                        <a:pt x="2" y="14"/>
                        <a:pt x="2" y="14"/>
                      </a:cubicBezTo>
                      <a:cubicBezTo>
                        <a:pt x="2" y="12"/>
                        <a:pt x="2" y="12"/>
                        <a:pt x="2" y="12"/>
                      </a:cubicBezTo>
                      <a:cubicBezTo>
                        <a:pt x="2" y="1"/>
                        <a:pt x="2" y="1"/>
                        <a:pt x="2" y="1"/>
                      </a:cubicBezTo>
                      <a:cubicBezTo>
                        <a:pt x="1" y="1"/>
                        <a:pt x="1"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7" name="Google Shape;807;p12"/>
                <p:cNvSpPr/>
                <p:nvPr/>
              </p:nvSpPr>
              <p:spPr>
                <a:xfrm>
                  <a:off x="376" y="1445"/>
                  <a:ext cx="1" cy="1"/>
                </a:xfrm>
                <a:custGeom>
                  <a:avLst/>
                  <a:gdLst/>
                  <a:ahLst/>
                  <a:cxnLst/>
                  <a:rect l="l" t="t" r="r" b="b"/>
                  <a:pathLst>
                    <a:path w="5" h="4" extrusionOk="0">
                      <a:moveTo>
                        <a:pt x="1" y="0"/>
                      </a:moveTo>
                      <a:cubicBezTo>
                        <a:pt x="1" y="0"/>
                        <a:pt x="0" y="0"/>
                        <a:pt x="0" y="0"/>
                      </a:cubicBezTo>
                      <a:cubicBezTo>
                        <a:pt x="0" y="0"/>
                        <a:pt x="0" y="0"/>
                        <a:pt x="0" y="0"/>
                      </a:cubicBezTo>
                      <a:cubicBezTo>
                        <a:pt x="2" y="4"/>
                        <a:pt x="2" y="4"/>
                        <a:pt x="2" y="4"/>
                      </a:cubicBezTo>
                      <a:cubicBezTo>
                        <a:pt x="5" y="1"/>
                        <a:pt x="5" y="1"/>
                        <a:pt x="5" y="1"/>
                      </a:cubicBezTo>
                      <a:cubicBezTo>
                        <a:pt x="4" y="1"/>
                        <a:pt x="3" y="0"/>
                        <a:pt x="2" y="0"/>
                      </a:cubicBezTo>
                      <a:cubicBezTo>
                        <a:pt x="2" y="0"/>
                        <a:pt x="2" y="0"/>
                        <a:pt x="1" y="0"/>
                      </a:cubicBezTo>
                    </a:path>
                  </a:pathLst>
                </a:custGeom>
                <a:solidFill>
                  <a:srgbClr val="80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8" name="Google Shape;808;p12"/>
                <p:cNvSpPr/>
                <p:nvPr/>
              </p:nvSpPr>
              <p:spPr>
                <a:xfrm>
                  <a:off x="362" y="1441"/>
                  <a:ext cx="23" cy="11"/>
                </a:xfrm>
                <a:custGeom>
                  <a:avLst/>
                  <a:gdLst/>
                  <a:ahLst/>
                  <a:cxnLst/>
                  <a:rect l="l" t="t" r="r" b="b"/>
                  <a:pathLst>
                    <a:path w="98" h="50" extrusionOk="0">
                      <a:moveTo>
                        <a:pt x="42" y="40"/>
                      </a:moveTo>
                      <a:cubicBezTo>
                        <a:pt x="38" y="40"/>
                        <a:pt x="38" y="40"/>
                        <a:pt x="38" y="40"/>
                      </a:cubicBezTo>
                      <a:cubicBezTo>
                        <a:pt x="42" y="48"/>
                        <a:pt x="42" y="48"/>
                        <a:pt x="42" y="48"/>
                      </a:cubicBezTo>
                      <a:cubicBezTo>
                        <a:pt x="42" y="48"/>
                        <a:pt x="42" y="48"/>
                        <a:pt x="42" y="48"/>
                      </a:cubicBezTo>
                      <a:cubicBezTo>
                        <a:pt x="42" y="40"/>
                        <a:pt x="42" y="40"/>
                        <a:pt x="42" y="40"/>
                      </a:cubicBezTo>
                      <a:moveTo>
                        <a:pt x="57" y="40"/>
                      </a:moveTo>
                      <a:cubicBezTo>
                        <a:pt x="45" y="40"/>
                        <a:pt x="45" y="40"/>
                        <a:pt x="45" y="40"/>
                      </a:cubicBezTo>
                      <a:cubicBezTo>
                        <a:pt x="45" y="48"/>
                        <a:pt x="45" y="48"/>
                        <a:pt x="45" y="48"/>
                      </a:cubicBezTo>
                      <a:cubicBezTo>
                        <a:pt x="46" y="49"/>
                        <a:pt x="47" y="49"/>
                        <a:pt x="48" y="50"/>
                      </a:cubicBezTo>
                      <a:cubicBezTo>
                        <a:pt x="57" y="46"/>
                        <a:pt x="57" y="46"/>
                        <a:pt x="57" y="46"/>
                      </a:cubicBezTo>
                      <a:cubicBezTo>
                        <a:pt x="57" y="40"/>
                        <a:pt x="57" y="40"/>
                        <a:pt x="57" y="40"/>
                      </a:cubicBezTo>
                      <a:moveTo>
                        <a:pt x="67" y="40"/>
                      </a:moveTo>
                      <a:cubicBezTo>
                        <a:pt x="59" y="40"/>
                        <a:pt x="59" y="40"/>
                        <a:pt x="59" y="40"/>
                      </a:cubicBezTo>
                      <a:cubicBezTo>
                        <a:pt x="59" y="45"/>
                        <a:pt x="59" y="45"/>
                        <a:pt x="59" y="45"/>
                      </a:cubicBezTo>
                      <a:cubicBezTo>
                        <a:pt x="67" y="41"/>
                        <a:pt x="67" y="41"/>
                        <a:pt x="67" y="41"/>
                      </a:cubicBezTo>
                      <a:cubicBezTo>
                        <a:pt x="67" y="40"/>
                        <a:pt x="67" y="40"/>
                        <a:pt x="67" y="40"/>
                      </a:cubicBezTo>
                      <a:moveTo>
                        <a:pt x="13" y="25"/>
                      </a:moveTo>
                      <a:cubicBezTo>
                        <a:pt x="6" y="25"/>
                        <a:pt x="6" y="25"/>
                        <a:pt x="6" y="25"/>
                      </a:cubicBezTo>
                      <a:cubicBezTo>
                        <a:pt x="4" y="28"/>
                        <a:pt x="2" y="30"/>
                        <a:pt x="0" y="32"/>
                      </a:cubicBezTo>
                      <a:cubicBezTo>
                        <a:pt x="0" y="34"/>
                        <a:pt x="0" y="34"/>
                        <a:pt x="0" y="34"/>
                      </a:cubicBezTo>
                      <a:cubicBezTo>
                        <a:pt x="2" y="34"/>
                        <a:pt x="3" y="35"/>
                        <a:pt x="4" y="36"/>
                      </a:cubicBezTo>
                      <a:cubicBezTo>
                        <a:pt x="13" y="31"/>
                        <a:pt x="13" y="31"/>
                        <a:pt x="13" y="31"/>
                      </a:cubicBezTo>
                      <a:cubicBezTo>
                        <a:pt x="13" y="25"/>
                        <a:pt x="13" y="25"/>
                        <a:pt x="13" y="25"/>
                      </a:cubicBezTo>
                      <a:moveTo>
                        <a:pt x="23" y="25"/>
                      </a:moveTo>
                      <a:cubicBezTo>
                        <a:pt x="15" y="25"/>
                        <a:pt x="15" y="25"/>
                        <a:pt x="15" y="25"/>
                      </a:cubicBezTo>
                      <a:cubicBezTo>
                        <a:pt x="15" y="30"/>
                        <a:pt x="15" y="30"/>
                        <a:pt x="15" y="30"/>
                      </a:cubicBezTo>
                      <a:cubicBezTo>
                        <a:pt x="23" y="26"/>
                        <a:pt x="23" y="26"/>
                        <a:pt x="23" y="26"/>
                      </a:cubicBezTo>
                      <a:cubicBezTo>
                        <a:pt x="23" y="26"/>
                        <a:pt x="23" y="26"/>
                        <a:pt x="23" y="25"/>
                      </a:cubicBezTo>
                      <a:moveTo>
                        <a:pt x="42" y="25"/>
                      </a:moveTo>
                      <a:cubicBezTo>
                        <a:pt x="34" y="25"/>
                        <a:pt x="34" y="25"/>
                        <a:pt x="34" y="25"/>
                      </a:cubicBezTo>
                      <a:cubicBezTo>
                        <a:pt x="34" y="27"/>
                        <a:pt x="33" y="28"/>
                        <a:pt x="32" y="29"/>
                      </a:cubicBezTo>
                      <a:cubicBezTo>
                        <a:pt x="37" y="38"/>
                        <a:pt x="37" y="38"/>
                        <a:pt x="37" y="38"/>
                      </a:cubicBezTo>
                      <a:cubicBezTo>
                        <a:pt x="42" y="38"/>
                        <a:pt x="42" y="38"/>
                        <a:pt x="42" y="38"/>
                      </a:cubicBezTo>
                      <a:cubicBezTo>
                        <a:pt x="42" y="25"/>
                        <a:pt x="42" y="25"/>
                        <a:pt x="42" y="25"/>
                      </a:cubicBezTo>
                      <a:moveTo>
                        <a:pt x="53" y="25"/>
                      </a:moveTo>
                      <a:cubicBezTo>
                        <a:pt x="45" y="25"/>
                        <a:pt x="45" y="25"/>
                        <a:pt x="45" y="25"/>
                      </a:cubicBezTo>
                      <a:cubicBezTo>
                        <a:pt x="45" y="38"/>
                        <a:pt x="45" y="38"/>
                        <a:pt x="45" y="38"/>
                      </a:cubicBezTo>
                      <a:cubicBezTo>
                        <a:pt x="57" y="38"/>
                        <a:pt x="57" y="38"/>
                        <a:pt x="57" y="38"/>
                      </a:cubicBezTo>
                      <a:cubicBezTo>
                        <a:pt x="57" y="30"/>
                        <a:pt x="57" y="30"/>
                        <a:pt x="57" y="30"/>
                      </a:cubicBezTo>
                      <a:cubicBezTo>
                        <a:pt x="55" y="29"/>
                        <a:pt x="53" y="28"/>
                        <a:pt x="53" y="25"/>
                      </a:cubicBezTo>
                      <a:moveTo>
                        <a:pt x="72" y="25"/>
                      </a:moveTo>
                      <a:cubicBezTo>
                        <a:pt x="64" y="25"/>
                        <a:pt x="64" y="25"/>
                        <a:pt x="64" y="25"/>
                      </a:cubicBezTo>
                      <a:cubicBezTo>
                        <a:pt x="63" y="28"/>
                        <a:pt x="61" y="29"/>
                        <a:pt x="59" y="30"/>
                      </a:cubicBezTo>
                      <a:cubicBezTo>
                        <a:pt x="59" y="38"/>
                        <a:pt x="59" y="38"/>
                        <a:pt x="59" y="38"/>
                      </a:cubicBezTo>
                      <a:cubicBezTo>
                        <a:pt x="67" y="38"/>
                        <a:pt x="67" y="38"/>
                        <a:pt x="67" y="38"/>
                      </a:cubicBezTo>
                      <a:cubicBezTo>
                        <a:pt x="68" y="36"/>
                        <a:pt x="70" y="34"/>
                        <a:pt x="72" y="34"/>
                      </a:cubicBezTo>
                      <a:cubicBezTo>
                        <a:pt x="72" y="25"/>
                        <a:pt x="72" y="25"/>
                        <a:pt x="72" y="25"/>
                      </a:cubicBezTo>
                      <a:moveTo>
                        <a:pt x="85" y="25"/>
                      </a:moveTo>
                      <a:cubicBezTo>
                        <a:pt x="74" y="25"/>
                        <a:pt x="74" y="25"/>
                        <a:pt x="74" y="25"/>
                      </a:cubicBezTo>
                      <a:cubicBezTo>
                        <a:pt x="74" y="34"/>
                        <a:pt x="74" y="34"/>
                        <a:pt x="74" y="34"/>
                      </a:cubicBezTo>
                      <a:cubicBezTo>
                        <a:pt x="75" y="34"/>
                        <a:pt x="75" y="34"/>
                        <a:pt x="76" y="34"/>
                      </a:cubicBezTo>
                      <a:cubicBezTo>
                        <a:pt x="85" y="25"/>
                        <a:pt x="85" y="25"/>
                        <a:pt x="85" y="25"/>
                      </a:cubicBezTo>
                      <a:moveTo>
                        <a:pt x="13" y="18"/>
                      </a:moveTo>
                      <a:cubicBezTo>
                        <a:pt x="11" y="20"/>
                        <a:pt x="9" y="22"/>
                        <a:pt x="8" y="23"/>
                      </a:cubicBezTo>
                      <a:cubicBezTo>
                        <a:pt x="13" y="23"/>
                        <a:pt x="13" y="23"/>
                        <a:pt x="13" y="23"/>
                      </a:cubicBezTo>
                      <a:cubicBezTo>
                        <a:pt x="13" y="18"/>
                        <a:pt x="13" y="18"/>
                        <a:pt x="13" y="18"/>
                      </a:cubicBezTo>
                      <a:moveTo>
                        <a:pt x="72" y="16"/>
                      </a:moveTo>
                      <a:cubicBezTo>
                        <a:pt x="63" y="22"/>
                        <a:pt x="63" y="22"/>
                        <a:pt x="63" y="22"/>
                      </a:cubicBezTo>
                      <a:cubicBezTo>
                        <a:pt x="63" y="22"/>
                        <a:pt x="64" y="23"/>
                        <a:pt x="64" y="23"/>
                      </a:cubicBezTo>
                      <a:cubicBezTo>
                        <a:pt x="72" y="23"/>
                        <a:pt x="72" y="23"/>
                        <a:pt x="72" y="23"/>
                      </a:cubicBezTo>
                      <a:cubicBezTo>
                        <a:pt x="72" y="16"/>
                        <a:pt x="72" y="16"/>
                        <a:pt x="72" y="16"/>
                      </a:cubicBezTo>
                      <a:moveTo>
                        <a:pt x="28" y="11"/>
                      </a:moveTo>
                      <a:cubicBezTo>
                        <a:pt x="23" y="11"/>
                        <a:pt x="23" y="11"/>
                        <a:pt x="23" y="11"/>
                      </a:cubicBezTo>
                      <a:cubicBezTo>
                        <a:pt x="21" y="12"/>
                        <a:pt x="20" y="12"/>
                        <a:pt x="19" y="13"/>
                      </a:cubicBezTo>
                      <a:cubicBezTo>
                        <a:pt x="18" y="14"/>
                        <a:pt x="16" y="15"/>
                        <a:pt x="15" y="16"/>
                      </a:cubicBezTo>
                      <a:cubicBezTo>
                        <a:pt x="15" y="23"/>
                        <a:pt x="15" y="23"/>
                        <a:pt x="15" y="23"/>
                      </a:cubicBezTo>
                      <a:cubicBezTo>
                        <a:pt x="23" y="23"/>
                        <a:pt x="23" y="23"/>
                        <a:pt x="23" y="23"/>
                      </a:cubicBezTo>
                      <a:cubicBezTo>
                        <a:pt x="24" y="21"/>
                        <a:pt x="25" y="19"/>
                        <a:pt x="28" y="19"/>
                      </a:cubicBezTo>
                      <a:cubicBezTo>
                        <a:pt x="28" y="11"/>
                        <a:pt x="28" y="11"/>
                        <a:pt x="28" y="11"/>
                      </a:cubicBezTo>
                      <a:moveTo>
                        <a:pt x="42" y="11"/>
                      </a:moveTo>
                      <a:cubicBezTo>
                        <a:pt x="30" y="11"/>
                        <a:pt x="30" y="11"/>
                        <a:pt x="30" y="11"/>
                      </a:cubicBezTo>
                      <a:cubicBezTo>
                        <a:pt x="30" y="19"/>
                        <a:pt x="30" y="19"/>
                        <a:pt x="30" y="19"/>
                      </a:cubicBezTo>
                      <a:cubicBezTo>
                        <a:pt x="32" y="19"/>
                        <a:pt x="34" y="21"/>
                        <a:pt x="34" y="23"/>
                      </a:cubicBezTo>
                      <a:cubicBezTo>
                        <a:pt x="42" y="23"/>
                        <a:pt x="42" y="23"/>
                        <a:pt x="42" y="23"/>
                      </a:cubicBezTo>
                      <a:cubicBezTo>
                        <a:pt x="42" y="11"/>
                        <a:pt x="42" y="11"/>
                        <a:pt x="42" y="11"/>
                      </a:cubicBezTo>
                      <a:moveTo>
                        <a:pt x="50" y="11"/>
                      </a:moveTo>
                      <a:cubicBezTo>
                        <a:pt x="45" y="11"/>
                        <a:pt x="45" y="11"/>
                        <a:pt x="45" y="11"/>
                      </a:cubicBezTo>
                      <a:cubicBezTo>
                        <a:pt x="45" y="23"/>
                        <a:pt x="45" y="23"/>
                        <a:pt x="45" y="23"/>
                      </a:cubicBezTo>
                      <a:cubicBezTo>
                        <a:pt x="53" y="23"/>
                        <a:pt x="53" y="23"/>
                        <a:pt x="53" y="23"/>
                      </a:cubicBezTo>
                      <a:cubicBezTo>
                        <a:pt x="53" y="22"/>
                        <a:pt x="54" y="21"/>
                        <a:pt x="55" y="20"/>
                      </a:cubicBezTo>
                      <a:cubicBezTo>
                        <a:pt x="50" y="11"/>
                        <a:pt x="50" y="11"/>
                        <a:pt x="50" y="11"/>
                      </a:cubicBezTo>
                      <a:moveTo>
                        <a:pt x="86" y="11"/>
                      </a:moveTo>
                      <a:cubicBezTo>
                        <a:pt x="78" y="11"/>
                        <a:pt x="78" y="11"/>
                        <a:pt x="78" y="11"/>
                      </a:cubicBezTo>
                      <a:cubicBezTo>
                        <a:pt x="74" y="14"/>
                        <a:pt x="74" y="14"/>
                        <a:pt x="74" y="14"/>
                      </a:cubicBezTo>
                      <a:cubicBezTo>
                        <a:pt x="74" y="23"/>
                        <a:pt x="74" y="23"/>
                        <a:pt x="74" y="23"/>
                      </a:cubicBezTo>
                      <a:cubicBezTo>
                        <a:pt x="86" y="23"/>
                        <a:pt x="86" y="23"/>
                        <a:pt x="86" y="23"/>
                      </a:cubicBezTo>
                      <a:cubicBezTo>
                        <a:pt x="86" y="11"/>
                        <a:pt x="86" y="11"/>
                        <a:pt x="86" y="11"/>
                      </a:cubicBezTo>
                      <a:moveTo>
                        <a:pt x="97" y="11"/>
                      </a:moveTo>
                      <a:cubicBezTo>
                        <a:pt x="89" y="11"/>
                        <a:pt x="89" y="11"/>
                        <a:pt x="89" y="11"/>
                      </a:cubicBezTo>
                      <a:cubicBezTo>
                        <a:pt x="89" y="22"/>
                        <a:pt x="89" y="22"/>
                        <a:pt x="89" y="22"/>
                      </a:cubicBezTo>
                      <a:cubicBezTo>
                        <a:pt x="98" y="13"/>
                        <a:pt x="98" y="13"/>
                        <a:pt x="98" y="13"/>
                      </a:cubicBezTo>
                      <a:cubicBezTo>
                        <a:pt x="97" y="12"/>
                        <a:pt x="97" y="12"/>
                        <a:pt x="97" y="11"/>
                      </a:cubicBezTo>
                      <a:moveTo>
                        <a:pt x="28" y="8"/>
                      </a:moveTo>
                      <a:cubicBezTo>
                        <a:pt x="27" y="8"/>
                        <a:pt x="27" y="8"/>
                        <a:pt x="26" y="9"/>
                      </a:cubicBezTo>
                      <a:cubicBezTo>
                        <a:pt x="28" y="9"/>
                        <a:pt x="28" y="9"/>
                        <a:pt x="28" y="9"/>
                      </a:cubicBezTo>
                      <a:cubicBezTo>
                        <a:pt x="28" y="8"/>
                        <a:pt x="28" y="8"/>
                        <a:pt x="28" y="8"/>
                      </a:cubicBezTo>
                      <a:moveTo>
                        <a:pt x="86" y="4"/>
                      </a:moveTo>
                      <a:cubicBezTo>
                        <a:pt x="81" y="9"/>
                        <a:pt x="81" y="9"/>
                        <a:pt x="81" y="9"/>
                      </a:cubicBezTo>
                      <a:cubicBezTo>
                        <a:pt x="86" y="9"/>
                        <a:pt x="86" y="9"/>
                        <a:pt x="86" y="9"/>
                      </a:cubicBezTo>
                      <a:cubicBezTo>
                        <a:pt x="86" y="4"/>
                        <a:pt x="86" y="4"/>
                        <a:pt x="86" y="4"/>
                      </a:cubicBezTo>
                      <a:moveTo>
                        <a:pt x="89" y="4"/>
                      </a:moveTo>
                      <a:cubicBezTo>
                        <a:pt x="89" y="9"/>
                        <a:pt x="89" y="9"/>
                        <a:pt x="89" y="9"/>
                      </a:cubicBezTo>
                      <a:cubicBezTo>
                        <a:pt x="97" y="9"/>
                        <a:pt x="97" y="9"/>
                        <a:pt x="97" y="9"/>
                      </a:cubicBezTo>
                      <a:cubicBezTo>
                        <a:pt x="94" y="7"/>
                        <a:pt x="91" y="5"/>
                        <a:pt x="89" y="4"/>
                      </a:cubicBezTo>
                      <a:moveTo>
                        <a:pt x="42" y="1"/>
                      </a:moveTo>
                      <a:cubicBezTo>
                        <a:pt x="38" y="3"/>
                        <a:pt x="34" y="4"/>
                        <a:pt x="30" y="6"/>
                      </a:cubicBezTo>
                      <a:cubicBezTo>
                        <a:pt x="30" y="9"/>
                        <a:pt x="30" y="9"/>
                        <a:pt x="30" y="9"/>
                      </a:cubicBezTo>
                      <a:cubicBezTo>
                        <a:pt x="42" y="9"/>
                        <a:pt x="42" y="9"/>
                        <a:pt x="42" y="9"/>
                      </a:cubicBezTo>
                      <a:cubicBezTo>
                        <a:pt x="42" y="1"/>
                        <a:pt x="42" y="1"/>
                        <a:pt x="42" y="1"/>
                      </a:cubicBezTo>
                      <a:moveTo>
                        <a:pt x="45" y="0"/>
                      </a:moveTo>
                      <a:cubicBezTo>
                        <a:pt x="45" y="0"/>
                        <a:pt x="45" y="1"/>
                        <a:pt x="45" y="1"/>
                      </a:cubicBezTo>
                      <a:cubicBezTo>
                        <a:pt x="45" y="9"/>
                        <a:pt x="45" y="9"/>
                        <a:pt x="45" y="9"/>
                      </a:cubicBezTo>
                      <a:cubicBezTo>
                        <a:pt x="49" y="9"/>
                        <a:pt x="49" y="9"/>
                        <a:pt x="49" y="9"/>
                      </a:cubicBezTo>
                      <a:cubicBezTo>
                        <a:pt x="45" y="0"/>
                        <a:pt x="45"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9" name="Google Shape;809;p12"/>
                <p:cNvSpPr/>
                <p:nvPr/>
              </p:nvSpPr>
              <p:spPr>
                <a:xfrm>
                  <a:off x="371" y="1449"/>
                  <a:ext cx="7" cy="1"/>
                </a:xfrm>
                <a:custGeom>
                  <a:avLst/>
                  <a:gdLst/>
                  <a:ahLst/>
                  <a:cxnLst/>
                  <a:rect l="l" t="t" r="r" b="b"/>
                  <a:pathLst>
                    <a:path w="30" h="2" extrusionOk="0">
                      <a:moveTo>
                        <a:pt x="5" y="0"/>
                      </a:moveTo>
                      <a:cubicBezTo>
                        <a:pt x="0" y="0"/>
                        <a:pt x="0" y="0"/>
                        <a:pt x="0" y="0"/>
                      </a:cubicBezTo>
                      <a:cubicBezTo>
                        <a:pt x="1" y="2"/>
                        <a:pt x="1" y="2"/>
                        <a:pt x="1" y="2"/>
                      </a:cubicBezTo>
                      <a:cubicBezTo>
                        <a:pt x="5" y="2"/>
                        <a:pt x="5" y="2"/>
                        <a:pt x="5" y="2"/>
                      </a:cubicBezTo>
                      <a:cubicBezTo>
                        <a:pt x="5" y="0"/>
                        <a:pt x="5" y="0"/>
                        <a:pt x="5" y="0"/>
                      </a:cubicBezTo>
                      <a:moveTo>
                        <a:pt x="20" y="0"/>
                      </a:moveTo>
                      <a:cubicBezTo>
                        <a:pt x="8" y="0"/>
                        <a:pt x="8" y="0"/>
                        <a:pt x="8" y="0"/>
                      </a:cubicBezTo>
                      <a:cubicBezTo>
                        <a:pt x="8" y="2"/>
                        <a:pt x="8" y="2"/>
                        <a:pt x="8" y="2"/>
                      </a:cubicBezTo>
                      <a:cubicBezTo>
                        <a:pt x="20" y="2"/>
                        <a:pt x="20" y="2"/>
                        <a:pt x="20" y="2"/>
                      </a:cubicBezTo>
                      <a:cubicBezTo>
                        <a:pt x="20" y="0"/>
                        <a:pt x="20" y="0"/>
                        <a:pt x="20" y="0"/>
                      </a:cubicBezTo>
                      <a:moveTo>
                        <a:pt x="30" y="0"/>
                      </a:moveTo>
                      <a:cubicBezTo>
                        <a:pt x="22" y="0"/>
                        <a:pt x="22" y="0"/>
                        <a:pt x="22" y="0"/>
                      </a:cubicBezTo>
                      <a:cubicBezTo>
                        <a:pt x="22" y="2"/>
                        <a:pt x="22" y="2"/>
                        <a:pt x="22" y="2"/>
                      </a:cubicBezTo>
                      <a:cubicBezTo>
                        <a:pt x="30" y="2"/>
                        <a:pt x="30" y="2"/>
                        <a:pt x="30" y="2"/>
                      </a:cubicBezTo>
                      <a:cubicBezTo>
                        <a:pt x="30" y="2"/>
                        <a:pt x="30" y="1"/>
                        <a:pt x="30" y="1"/>
                      </a:cubicBezTo>
                      <a:cubicBezTo>
                        <a:pt x="30" y="1"/>
                        <a:pt x="30" y="0"/>
                        <a:pt x="3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0" name="Google Shape;810;p12"/>
                <p:cNvSpPr/>
                <p:nvPr/>
              </p:nvSpPr>
              <p:spPr>
                <a:xfrm>
                  <a:off x="364" y="1446"/>
                  <a:ext cx="18" cy="0"/>
                </a:xfrm>
                <a:custGeom>
                  <a:avLst/>
                  <a:gdLst/>
                  <a:ahLst/>
                  <a:cxnLst/>
                  <a:rect l="l" t="t" r="r" b="b"/>
                  <a:pathLst>
                    <a:path w="80" h="2" extrusionOk="0">
                      <a:moveTo>
                        <a:pt x="7" y="0"/>
                      </a:moveTo>
                      <a:cubicBezTo>
                        <a:pt x="2" y="0"/>
                        <a:pt x="2" y="0"/>
                        <a:pt x="2" y="0"/>
                      </a:cubicBezTo>
                      <a:cubicBezTo>
                        <a:pt x="1" y="0"/>
                        <a:pt x="0" y="0"/>
                        <a:pt x="0" y="0"/>
                      </a:cubicBezTo>
                      <a:cubicBezTo>
                        <a:pt x="7" y="0"/>
                        <a:pt x="7" y="0"/>
                        <a:pt x="7" y="0"/>
                      </a:cubicBezTo>
                      <a:cubicBezTo>
                        <a:pt x="7" y="0"/>
                        <a:pt x="7" y="0"/>
                        <a:pt x="7" y="0"/>
                      </a:cubicBezTo>
                      <a:moveTo>
                        <a:pt x="17" y="0"/>
                      </a:moveTo>
                      <a:cubicBezTo>
                        <a:pt x="9" y="0"/>
                        <a:pt x="9" y="0"/>
                        <a:pt x="9" y="0"/>
                      </a:cubicBezTo>
                      <a:cubicBezTo>
                        <a:pt x="9" y="0"/>
                        <a:pt x="9" y="0"/>
                        <a:pt x="9" y="0"/>
                      </a:cubicBezTo>
                      <a:cubicBezTo>
                        <a:pt x="17" y="0"/>
                        <a:pt x="17" y="0"/>
                        <a:pt x="17" y="0"/>
                      </a:cubicBezTo>
                      <a:cubicBezTo>
                        <a:pt x="17" y="0"/>
                        <a:pt x="17" y="0"/>
                        <a:pt x="17" y="0"/>
                      </a:cubicBezTo>
                      <a:cubicBezTo>
                        <a:pt x="17" y="0"/>
                        <a:pt x="17" y="0"/>
                        <a:pt x="17" y="0"/>
                      </a:cubicBezTo>
                      <a:moveTo>
                        <a:pt x="36" y="0"/>
                      </a:moveTo>
                      <a:cubicBezTo>
                        <a:pt x="28" y="0"/>
                        <a:pt x="28" y="0"/>
                        <a:pt x="28" y="0"/>
                      </a:cubicBezTo>
                      <a:cubicBezTo>
                        <a:pt x="28" y="0"/>
                        <a:pt x="28" y="0"/>
                        <a:pt x="28" y="0"/>
                      </a:cubicBezTo>
                      <a:cubicBezTo>
                        <a:pt x="28" y="0"/>
                        <a:pt x="28" y="0"/>
                        <a:pt x="28" y="0"/>
                      </a:cubicBezTo>
                      <a:cubicBezTo>
                        <a:pt x="36" y="0"/>
                        <a:pt x="36" y="0"/>
                        <a:pt x="36" y="0"/>
                      </a:cubicBezTo>
                      <a:cubicBezTo>
                        <a:pt x="36" y="0"/>
                        <a:pt x="36" y="0"/>
                        <a:pt x="36" y="0"/>
                      </a:cubicBezTo>
                      <a:moveTo>
                        <a:pt x="47" y="0"/>
                      </a:moveTo>
                      <a:cubicBezTo>
                        <a:pt x="39" y="0"/>
                        <a:pt x="39" y="0"/>
                        <a:pt x="39" y="0"/>
                      </a:cubicBezTo>
                      <a:cubicBezTo>
                        <a:pt x="39" y="0"/>
                        <a:pt x="39" y="0"/>
                        <a:pt x="39" y="0"/>
                      </a:cubicBezTo>
                      <a:cubicBezTo>
                        <a:pt x="47" y="0"/>
                        <a:pt x="47" y="0"/>
                        <a:pt x="47" y="0"/>
                      </a:cubicBezTo>
                      <a:cubicBezTo>
                        <a:pt x="47" y="0"/>
                        <a:pt x="47" y="0"/>
                        <a:pt x="47" y="0"/>
                      </a:cubicBezTo>
                      <a:cubicBezTo>
                        <a:pt x="47" y="0"/>
                        <a:pt x="47" y="0"/>
                        <a:pt x="47" y="0"/>
                      </a:cubicBezTo>
                      <a:moveTo>
                        <a:pt x="66" y="0"/>
                      </a:moveTo>
                      <a:cubicBezTo>
                        <a:pt x="58" y="0"/>
                        <a:pt x="58" y="0"/>
                        <a:pt x="58" y="0"/>
                      </a:cubicBezTo>
                      <a:cubicBezTo>
                        <a:pt x="58" y="0"/>
                        <a:pt x="58" y="0"/>
                        <a:pt x="58" y="0"/>
                      </a:cubicBezTo>
                      <a:cubicBezTo>
                        <a:pt x="58" y="0"/>
                        <a:pt x="58" y="0"/>
                        <a:pt x="58" y="0"/>
                      </a:cubicBezTo>
                      <a:cubicBezTo>
                        <a:pt x="66" y="0"/>
                        <a:pt x="66" y="0"/>
                        <a:pt x="66" y="0"/>
                      </a:cubicBezTo>
                      <a:cubicBezTo>
                        <a:pt x="66" y="0"/>
                        <a:pt x="66" y="0"/>
                        <a:pt x="66" y="0"/>
                      </a:cubicBezTo>
                      <a:moveTo>
                        <a:pt x="80" y="0"/>
                      </a:moveTo>
                      <a:cubicBezTo>
                        <a:pt x="68" y="0"/>
                        <a:pt x="68" y="0"/>
                        <a:pt x="68" y="0"/>
                      </a:cubicBezTo>
                      <a:cubicBezTo>
                        <a:pt x="68" y="0"/>
                        <a:pt x="68" y="0"/>
                        <a:pt x="68" y="0"/>
                      </a:cubicBezTo>
                      <a:cubicBezTo>
                        <a:pt x="79" y="0"/>
                        <a:pt x="79" y="0"/>
                        <a:pt x="79" y="0"/>
                      </a:cubicBezTo>
                      <a:cubicBezTo>
                        <a:pt x="80" y="0"/>
                        <a:pt x="80" y="0"/>
                        <a:pt x="80" y="0"/>
                      </a:cubicBezTo>
                      <a:cubicBezTo>
                        <a:pt x="80" y="0"/>
                        <a:pt x="80" y="0"/>
                        <a:pt x="8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1" name="Google Shape;811;p12"/>
                <p:cNvSpPr/>
                <p:nvPr/>
              </p:nvSpPr>
              <p:spPr>
                <a:xfrm>
                  <a:off x="368" y="1443"/>
                  <a:ext cx="17" cy="0"/>
                </a:xfrm>
                <a:custGeom>
                  <a:avLst/>
                  <a:gdLst/>
                  <a:ahLst/>
                  <a:cxnLst/>
                  <a:rect l="l" t="t" r="r" b="b"/>
                  <a:pathLst>
                    <a:path w="74" h="2" extrusionOk="0">
                      <a:moveTo>
                        <a:pt x="5" y="0"/>
                      </a:moveTo>
                      <a:cubicBezTo>
                        <a:pt x="3" y="0"/>
                        <a:pt x="3" y="0"/>
                        <a:pt x="3" y="0"/>
                      </a:cubicBezTo>
                      <a:cubicBezTo>
                        <a:pt x="2" y="0"/>
                        <a:pt x="1" y="0"/>
                        <a:pt x="0" y="0"/>
                      </a:cubicBezTo>
                      <a:cubicBezTo>
                        <a:pt x="5" y="0"/>
                        <a:pt x="5" y="0"/>
                        <a:pt x="5" y="0"/>
                      </a:cubicBezTo>
                      <a:cubicBezTo>
                        <a:pt x="5" y="0"/>
                        <a:pt x="5" y="0"/>
                        <a:pt x="5" y="0"/>
                      </a:cubicBezTo>
                      <a:moveTo>
                        <a:pt x="19" y="0"/>
                      </a:moveTo>
                      <a:cubicBezTo>
                        <a:pt x="7" y="0"/>
                        <a:pt x="7" y="0"/>
                        <a:pt x="7" y="0"/>
                      </a:cubicBezTo>
                      <a:cubicBezTo>
                        <a:pt x="7" y="0"/>
                        <a:pt x="7" y="0"/>
                        <a:pt x="7" y="0"/>
                      </a:cubicBezTo>
                      <a:cubicBezTo>
                        <a:pt x="19" y="0"/>
                        <a:pt x="19" y="0"/>
                        <a:pt x="19" y="0"/>
                      </a:cubicBezTo>
                      <a:cubicBezTo>
                        <a:pt x="19" y="0"/>
                        <a:pt x="19" y="0"/>
                        <a:pt x="19" y="0"/>
                      </a:cubicBezTo>
                      <a:moveTo>
                        <a:pt x="26" y="0"/>
                      </a:moveTo>
                      <a:cubicBezTo>
                        <a:pt x="22" y="0"/>
                        <a:pt x="22" y="0"/>
                        <a:pt x="22" y="0"/>
                      </a:cubicBezTo>
                      <a:cubicBezTo>
                        <a:pt x="22" y="0"/>
                        <a:pt x="22" y="0"/>
                        <a:pt x="22" y="0"/>
                      </a:cubicBezTo>
                      <a:cubicBezTo>
                        <a:pt x="27" y="0"/>
                        <a:pt x="27" y="0"/>
                        <a:pt x="27" y="0"/>
                      </a:cubicBezTo>
                      <a:cubicBezTo>
                        <a:pt x="26" y="0"/>
                        <a:pt x="26" y="0"/>
                        <a:pt x="26" y="0"/>
                      </a:cubicBezTo>
                      <a:moveTo>
                        <a:pt x="63" y="0"/>
                      </a:moveTo>
                      <a:cubicBezTo>
                        <a:pt x="58" y="0"/>
                        <a:pt x="58" y="0"/>
                        <a:pt x="58" y="0"/>
                      </a:cubicBezTo>
                      <a:cubicBezTo>
                        <a:pt x="55" y="0"/>
                        <a:pt x="55" y="0"/>
                        <a:pt x="55" y="0"/>
                      </a:cubicBezTo>
                      <a:cubicBezTo>
                        <a:pt x="63" y="0"/>
                        <a:pt x="63" y="0"/>
                        <a:pt x="63" y="0"/>
                      </a:cubicBezTo>
                      <a:cubicBezTo>
                        <a:pt x="63" y="0"/>
                        <a:pt x="63" y="0"/>
                        <a:pt x="63" y="0"/>
                      </a:cubicBezTo>
                      <a:moveTo>
                        <a:pt x="74" y="0"/>
                      </a:moveTo>
                      <a:cubicBezTo>
                        <a:pt x="66" y="0"/>
                        <a:pt x="66" y="0"/>
                        <a:pt x="66" y="0"/>
                      </a:cubicBezTo>
                      <a:cubicBezTo>
                        <a:pt x="66" y="0"/>
                        <a:pt x="66" y="0"/>
                        <a:pt x="66" y="0"/>
                      </a:cubicBezTo>
                      <a:cubicBezTo>
                        <a:pt x="74" y="0"/>
                        <a:pt x="74" y="0"/>
                        <a:pt x="74" y="0"/>
                      </a:cubicBezTo>
                      <a:cubicBezTo>
                        <a:pt x="74" y="0"/>
                        <a:pt x="74" y="0"/>
                        <a:pt x="74" y="0"/>
                      </a:cubicBezTo>
                      <a:cubicBezTo>
                        <a:pt x="74" y="0"/>
                        <a:pt x="74" y="0"/>
                        <a:pt x="74" y="0"/>
                      </a:cubicBezTo>
                      <a:cubicBezTo>
                        <a:pt x="74" y="0"/>
                        <a:pt x="74" y="0"/>
                        <a:pt x="74"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2" name="Google Shape;812;p12"/>
                <p:cNvSpPr/>
                <p:nvPr/>
              </p:nvSpPr>
              <p:spPr>
                <a:xfrm>
                  <a:off x="362" y="1448"/>
                  <a:ext cx="0" cy="1"/>
                </a:xfrm>
                <a:custGeom>
                  <a:avLst/>
                  <a:gdLst/>
                  <a:ahLst/>
                  <a:cxnLst/>
                  <a:rect l="l" t="t" r="r" b="b"/>
                  <a:pathLst>
                    <a:path w="120000" h="2" extrusionOk="0">
                      <a:moveTo>
                        <a:pt x="0" y="0"/>
                      </a:moveTo>
                      <a:cubicBezTo>
                        <a:pt x="0" y="1"/>
                        <a:pt x="0" y="1"/>
                        <a:pt x="0" y="1"/>
                      </a:cubicBezTo>
                      <a:cubicBezTo>
                        <a:pt x="0" y="1"/>
                        <a:pt x="0" y="2"/>
                        <a:pt x="0" y="2"/>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3" name="Google Shape;813;p12"/>
                <p:cNvSpPr/>
                <p:nvPr/>
              </p:nvSpPr>
              <p:spPr>
                <a:xfrm>
                  <a:off x="365" y="1444"/>
                  <a:ext cx="1" cy="4"/>
                </a:xfrm>
                <a:custGeom>
                  <a:avLst/>
                  <a:gdLst/>
                  <a:ahLst/>
                  <a:cxnLst/>
                  <a:rect l="l" t="t" r="r" b="b"/>
                  <a:pathLst>
                    <a:path w="2" h="15" extrusionOk="0">
                      <a:moveTo>
                        <a:pt x="2" y="0"/>
                      </a:moveTo>
                      <a:cubicBezTo>
                        <a:pt x="1" y="1"/>
                        <a:pt x="1" y="1"/>
                        <a:pt x="0" y="2"/>
                      </a:cubicBezTo>
                      <a:cubicBezTo>
                        <a:pt x="0" y="7"/>
                        <a:pt x="0" y="7"/>
                        <a:pt x="0" y="7"/>
                      </a:cubicBezTo>
                      <a:cubicBezTo>
                        <a:pt x="0" y="9"/>
                        <a:pt x="0" y="9"/>
                        <a:pt x="0" y="9"/>
                      </a:cubicBezTo>
                      <a:cubicBezTo>
                        <a:pt x="0" y="15"/>
                        <a:pt x="0" y="15"/>
                        <a:pt x="0" y="15"/>
                      </a:cubicBezTo>
                      <a:cubicBezTo>
                        <a:pt x="2" y="14"/>
                        <a:pt x="2" y="14"/>
                        <a:pt x="2" y="14"/>
                      </a:cubicBezTo>
                      <a:cubicBezTo>
                        <a:pt x="2" y="9"/>
                        <a:pt x="2" y="9"/>
                        <a:pt x="2" y="9"/>
                      </a:cubicBezTo>
                      <a:cubicBezTo>
                        <a:pt x="2" y="7"/>
                        <a:pt x="2" y="7"/>
                        <a:pt x="2" y="7"/>
                      </a:cubicBezTo>
                      <a:cubicBezTo>
                        <a:pt x="2" y="0"/>
                        <a:pt x="2" y="0"/>
                        <a:pt x="2"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4" name="Google Shape;814;p12"/>
                <p:cNvSpPr/>
                <p:nvPr/>
              </p:nvSpPr>
              <p:spPr>
                <a:xfrm>
                  <a:off x="369" y="1442"/>
                  <a:ext cx="0" cy="3"/>
                </a:xfrm>
                <a:custGeom>
                  <a:avLst/>
                  <a:gdLst/>
                  <a:ahLst/>
                  <a:cxnLst/>
                  <a:rect l="l" t="t" r="r" b="b"/>
                  <a:pathLst>
                    <a:path w="2" h="13" extrusionOk="0">
                      <a:moveTo>
                        <a:pt x="0" y="0"/>
                      </a:moveTo>
                      <a:cubicBezTo>
                        <a:pt x="0" y="1"/>
                        <a:pt x="0" y="1"/>
                        <a:pt x="0" y="2"/>
                      </a:cubicBezTo>
                      <a:cubicBezTo>
                        <a:pt x="0" y="3"/>
                        <a:pt x="0" y="3"/>
                        <a:pt x="0" y="3"/>
                      </a:cubicBezTo>
                      <a:cubicBezTo>
                        <a:pt x="0" y="5"/>
                        <a:pt x="0" y="5"/>
                        <a:pt x="0" y="5"/>
                      </a:cubicBezTo>
                      <a:cubicBezTo>
                        <a:pt x="0" y="13"/>
                        <a:pt x="0" y="13"/>
                        <a:pt x="0" y="13"/>
                      </a:cubicBezTo>
                      <a:cubicBezTo>
                        <a:pt x="0" y="13"/>
                        <a:pt x="0" y="13"/>
                        <a:pt x="0" y="13"/>
                      </a:cubicBezTo>
                      <a:cubicBezTo>
                        <a:pt x="0" y="13"/>
                        <a:pt x="0" y="13"/>
                        <a:pt x="0" y="13"/>
                      </a:cubicBezTo>
                      <a:cubicBezTo>
                        <a:pt x="0" y="5"/>
                        <a:pt x="0" y="5"/>
                        <a:pt x="0" y="5"/>
                      </a:cubicBezTo>
                      <a:cubicBezTo>
                        <a:pt x="0" y="3"/>
                        <a:pt x="0" y="3"/>
                        <a:pt x="0" y="3"/>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5" name="Google Shape;815;p12"/>
                <p:cNvSpPr/>
                <p:nvPr/>
              </p:nvSpPr>
              <p:spPr>
                <a:xfrm>
                  <a:off x="372" y="1441"/>
                  <a:ext cx="1" cy="11"/>
                </a:xfrm>
                <a:custGeom>
                  <a:avLst/>
                  <a:gdLst/>
                  <a:ahLst/>
                  <a:cxnLst/>
                  <a:rect l="l" t="t" r="r" b="b"/>
                  <a:pathLst>
                    <a:path w="3" h="47" extrusionOk="0">
                      <a:moveTo>
                        <a:pt x="3" y="0"/>
                      </a:moveTo>
                      <a:cubicBezTo>
                        <a:pt x="2" y="0"/>
                        <a:pt x="2" y="0"/>
                        <a:pt x="2" y="0"/>
                      </a:cubicBezTo>
                      <a:cubicBezTo>
                        <a:pt x="1" y="0"/>
                        <a:pt x="1" y="0"/>
                        <a:pt x="0" y="0"/>
                      </a:cubicBezTo>
                      <a:cubicBezTo>
                        <a:pt x="0" y="8"/>
                        <a:pt x="0" y="8"/>
                        <a:pt x="0" y="8"/>
                      </a:cubicBezTo>
                      <a:cubicBezTo>
                        <a:pt x="0" y="10"/>
                        <a:pt x="0" y="10"/>
                        <a:pt x="0" y="10"/>
                      </a:cubicBezTo>
                      <a:cubicBezTo>
                        <a:pt x="0" y="22"/>
                        <a:pt x="0" y="22"/>
                        <a:pt x="0" y="22"/>
                      </a:cubicBezTo>
                      <a:cubicBezTo>
                        <a:pt x="0" y="24"/>
                        <a:pt x="0" y="24"/>
                        <a:pt x="0" y="24"/>
                      </a:cubicBezTo>
                      <a:cubicBezTo>
                        <a:pt x="0" y="37"/>
                        <a:pt x="0" y="37"/>
                        <a:pt x="0" y="37"/>
                      </a:cubicBezTo>
                      <a:cubicBezTo>
                        <a:pt x="0" y="39"/>
                        <a:pt x="0" y="39"/>
                        <a:pt x="0" y="39"/>
                      </a:cubicBezTo>
                      <a:cubicBezTo>
                        <a:pt x="0" y="47"/>
                        <a:pt x="0" y="47"/>
                        <a:pt x="0" y="47"/>
                      </a:cubicBezTo>
                      <a:cubicBezTo>
                        <a:pt x="1" y="47"/>
                        <a:pt x="1" y="47"/>
                        <a:pt x="1" y="47"/>
                      </a:cubicBezTo>
                      <a:cubicBezTo>
                        <a:pt x="2" y="47"/>
                        <a:pt x="2" y="47"/>
                        <a:pt x="3" y="47"/>
                      </a:cubicBezTo>
                      <a:cubicBezTo>
                        <a:pt x="3" y="39"/>
                        <a:pt x="3" y="39"/>
                        <a:pt x="3" y="39"/>
                      </a:cubicBezTo>
                      <a:cubicBezTo>
                        <a:pt x="3" y="37"/>
                        <a:pt x="3" y="37"/>
                        <a:pt x="3" y="37"/>
                      </a:cubicBezTo>
                      <a:cubicBezTo>
                        <a:pt x="3" y="24"/>
                        <a:pt x="3" y="24"/>
                        <a:pt x="3" y="24"/>
                      </a:cubicBezTo>
                      <a:cubicBezTo>
                        <a:pt x="3" y="22"/>
                        <a:pt x="3" y="22"/>
                        <a:pt x="3" y="22"/>
                      </a:cubicBezTo>
                      <a:cubicBezTo>
                        <a:pt x="3" y="10"/>
                        <a:pt x="3" y="10"/>
                        <a:pt x="3" y="10"/>
                      </a:cubicBezTo>
                      <a:cubicBezTo>
                        <a:pt x="3" y="8"/>
                        <a:pt x="3" y="8"/>
                        <a:pt x="3" y="8"/>
                      </a:cubicBezTo>
                      <a:cubicBezTo>
                        <a:pt x="3" y="0"/>
                        <a:pt x="3" y="0"/>
                        <a:pt x="3"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6" name="Google Shape;816;p12"/>
                <p:cNvSpPr/>
                <p:nvPr/>
              </p:nvSpPr>
              <p:spPr>
                <a:xfrm>
                  <a:off x="376" y="1448"/>
                  <a:ext cx="0" cy="3"/>
                </a:xfrm>
                <a:custGeom>
                  <a:avLst/>
                  <a:gdLst/>
                  <a:ahLst/>
                  <a:cxnLst/>
                  <a:rect l="l" t="t" r="r" b="b"/>
                  <a:pathLst>
                    <a:path w="2" h="16" extrusionOk="0">
                      <a:moveTo>
                        <a:pt x="0" y="0"/>
                      </a:moveTo>
                      <a:cubicBezTo>
                        <a:pt x="0" y="0"/>
                        <a:pt x="0" y="0"/>
                        <a:pt x="0" y="0"/>
                      </a:cubicBezTo>
                      <a:cubicBezTo>
                        <a:pt x="0" y="0"/>
                        <a:pt x="0" y="0"/>
                        <a:pt x="0" y="0"/>
                      </a:cubicBezTo>
                      <a:cubicBezTo>
                        <a:pt x="0" y="8"/>
                        <a:pt x="0" y="8"/>
                        <a:pt x="0" y="8"/>
                      </a:cubicBezTo>
                      <a:cubicBezTo>
                        <a:pt x="0" y="10"/>
                        <a:pt x="0" y="10"/>
                        <a:pt x="0" y="10"/>
                      </a:cubicBezTo>
                      <a:cubicBezTo>
                        <a:pt x="0" y="16"/>
                        <a:pt x="0" y="16"/>
                        <a:pt x="0" y="16"/>
                      </a:cubicBezTo>
                      <a:cubicBezTo>
                        <a:pt x="0" y="15"/>
                        <a:pt x="0" y="15"/>
                        <a:pt x="0" y="15"/>
                      </a:cubicBezTo>
                      <a:cubicBezTo>
                        <a:pt x="0" y="10"/>
                        <a:pt x="0" y="10"/>
                        <a:pt x="0" y="10"/>
                      </a:cubicBezTo>
                      <a:cubicBezTo>
                        <a:pt x="0" y="8"/>
                        <a:pt x="0" y="8"/>
                        <a:pt x="0" y="8"/>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7" name="Google Shape;817;p12"/>
                <p:cNvSpPr/>
                <p:nvPr/>
              </p:nvSpPr>
              <p:spPr>
                <a:xfrm>
                  <a:off x="379" y="1444"/>
                  <a:ext cx="1" cy="5"/>
                </a:xfrm>
                <a:custGeom>
                  <a:avLst/>
                  <a:gdLst/>
                  <a:ahLst/>
                  <a:cxnLst/>
                  <a:rect l="l" t="t" r="r" b="b"/>
                  <a:pathLst>
                    <a:path w="2" h="20" extrusionOk="0">
                      <a:moveTo>
                        <a:pt x="2" y="0"/>
                      </a:moveTo>
                      <a:cubicBezTo>
                        <a:pt x="0" y="2"/>
                        <a:pt x="0" y="2"/>
                        <a:pt x="0" y="2"/>
                      </a:cubicBezTo>
                      <a:cubicBezTo>
                        <a:pt x="0" y="9"/>
                        <a:pt x="0" y="9"/>
                        <a:pt x="0" y="9"/>
                      </a:cubicBezTo>
                      <a:cubicBezTo>
                        <a:pt x="0" y="11"/>
                        <a:pt x="0" y="11"/>
                        <a:pt x="0" y="11"/>
                      </a:cubicBezTo>
                      <a:cubicBezTo>
                        <a:pt x="0" y="20"/>
                        <a:pt x="0" y="20"/>
                        <a:pt x="0" y="20"/>
                      </a:cubicBezTo>
                      <a:cubicBezTo>
                        <a:pt x="0" y="19"/>
                        <a:pt x="0" y="19"/>
                        <a:pt x="1" y="19"/>
                      </a:cubicBezTo>
                      <a:cubicBezTo>
                        <a:pt x="1" y="19"/>
                        <a:pt x="2" y="19"/>
                        <a:pt x="2" y="20"/>
                      </a:cubicBezTo>
                      <a:cubicBezTo>
                        <a:pt x="2" y="11"/>
                        <a:pt x="2" y="11"/>
                        <a:pt x="2" y="11"/>
                      </a:cubicBezTo>
                      <a:cubicBezTo>
                        <a:pt x="2" y="9"/>
                        <a:pt x="2" y="9"/>
                        <a:pt x="2" y="9"/>
                      </a:cubicBezTo>
                      <a:cubicBezTo>
                        <a:pt x="2" y="0"/>
                        <a:pt x="2" y="0"/>
                        <a:pt x="2"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8" name="Google Shape;818;p12"/>
                <p:cNvSpPr/>
                <p:nvPr/>
              </p:nvSpPr>
              <p:spPr>
                <a:xfrm>
                  <a:off x="382" y="1441"/>
                  <a:ext cx="1" cy="5"/>
                </a:xfrm>
                <a:custGeom>
                  <a:avLst/>
                  <a:gdLst/>
                  <a:ahLst/>
                  <a:cxnLst/>
                  <a:rect l="l" t="t" r="r" b="b"/>
                  <a:pathLst>
                    <a:path w="3" h="21" extrusionOk="0">
                      <a:moveTo>
                        <a:pt x="2" y="0"/>
                      </a:moveTo>
                      <a:cubicBezTo>
                        <a:pt x="0" y="1"/>
                        <a:pt x="0" y="1"/>
                        <a:pt x="0" y="1"/>
                      </a:cubicBezTo>
                      <a:cubicBezTo>
                        <a:pt x="0" y="6"/>
                        <a:pt x="0" y="6"/>
                        <a:pt x="0" y="6"/>
                      </a:cubicBezTo>
                      <a:cubicBezTo>
                        <a:pt x="0" y="8"/>
                        <a:pt x="0" y="8"/>
                        <a:pt x="0" y="8"/>
                      </a:cubicBezTo>
                      <a:cubicBezTo>
                        <a:pt x="0" y="20"/>
                        <a:pt x="0" y="20"/>
                        <a:pt x="0" y="20"/>
                      </a:cubicBezTo>
                      <a:cubicBezTo>
                        <a:pt x="0" y="21"/>
                        <a:pt x="0" y="21"/>
                        <a:pt x="0" y="21"/>
                      </a:cubicBezTo>
                      <a:cubicBezTo>
                        <a:pt x="3" y="19"/>
                        <a:pt x="3" y="19"/>
                        <a:pt x="3" y="19"/>
                      </a:cubicBezTo>
                      <a:cubicBezTo>
                        <a:pt x="3" y="8"/>
                        <a:pt x="3" y="8"/>
                        <a:pt x="3" y="8"/>
                      </a:cubicBezTo>
                      <a:cubicBezTo>
                        <a:pt x="3" y="6"/>
                        <a:pt x="3" y="6"/>
                        <a:pt x="3" y="6"/>
                      </a:cubicBezTo>
                      <a:cubicBezTo>
                        <a:pt x="3" y="1"/>
                        <a:pt x="3" y="1"/>
                        <a:pt x="3" y="1"/>
                      </a:cubicBezTo>
                      <a:cubicBezTo>
                        <a:pt x="2" y="1"/>
                        <a:pt x="2" y="1"/>
                        <a:pt x="2"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19" name="Google Shape;819;p12"/>
                <p:cNvSpPr/>
                <p:nvPr/>
              </p:nvSpPr>
              <p:spPr>
                <a:xfrm>
                  <a:off x="359" y="1444"/>
                  <a:ext cx="34" cy="30"/>
                </a:xfrm>
                <a:custGeom>
                  <a:avLst/>
                  <a:gdLst/>
                  <a:ahLst/>
                  <a:cxnLst/>
                  <a:rect l="l" t="t" r="r" b="b"/>
                  <a:pathLst>
                    <a:path w="147" h="127" extrusionOk="0">
                      <a:moveTo>
                        <a:pt x="137" y="103"/>
                      </a:moveTo>
                      <a:cubicBezTo>
                        <a:pt x="8" y="103"/>
                        <a:pt x="8" y="103"/>
                        <a:pt x="8" y="103"/>
                      </a:cubicBezTo>
                      <a:cubicBezTo>
                        <a:pt x="10" y="107"/>
                        <a:pt x="13" y="112"/>
                        <a:pt x="16" y="116"/>
                      </a:cubicBezTo>
                      <a:cubicBezTo>
                        <a:pt x="19" y="120"/>
                        <a:pt x="22" y="123"/>
                        <a:pt x="25" y="127"/>
                      </a:cubicBezTo>
                      <a:cubicBezTo>
                        <a:pt x="118" y="127"/>
                        <a:pt x="118" y="127"/>
                        <a:pt x="118" y="127"/>
                      </a:cubicBezTo>
                      <a:cubicBezTo>
                        <a:pt x="126" y="120"/>
                        <a:pt x="132" y="111"/>
                        <a:pt x="137" y="103"/>
                      </a:cubicBezTo>
                      <a:moveTo>
                        <a:pt x="27" y="72"/>
                      </a:moveTo>
                      <a:cubicBezTo>
                        <a:pt x="18" y="81"/>
                        <a:pt x="18" y="81"/>
                        <a:pt x="18" y="81"/>
                      </a:cubicBezTo>
                      <a:cubicBezTo>
                        <a:pt x="18" y="81"/>
                        <a:pt x="19" y="82"/>
                        <a:pt x="19" y="83"/>
                      </a:cubicBezTo>
                      <a:cubicBezTo>
                        <a:pt x="27" y="83"/>
                        <a:pt x="27" y="83"/>
                        <a:pt x="27" y="83"/>
                      </a:cubicBezTo>
                      <a:cubicBezTo>
                        <a:pt x="27" y="72"/>
                        <a:pt x="27" y="72"/>
                        <a:pt x="27" y="72"/>
                      </a:cubicBezTo>
                      <a:moveTo>
                        <a:pt x="26" y="70"/>
                      </a:moveTo>
                      <a:cubicBezTo>
                        <a:pt x="14" y="70"/>
                        <a:pt x="14" y="70"/>
                        <a:pt x="14" y="70"/>
                      </a:cubicBezTo>
                      <a:cubicBezTo>
                        <a:pt x="14" y="78"/>
                        <a:pt x="14" y="78"/>
                        <a:pt x="14" y="78"/>
                      </a:cubicBezTo>
                      <a:cubicBezTo>
                        <a:pt x="15" y="78"/>
                        <a:pt x="16" y="79"/>
                        <a:pt x="17" y="79"/>
                      </a:cubicBezTo>
                      <a:cubicBezTo>
                        <a:pt x="26" y="70"/>
                        <a:pt x="26" y="70"/>
                        <a:pt x="26" y="70"/>
                      </a:cubicBezTo>
                      <a:moveTo>
                        <a:pt x="42" y="70"/>
                      </a:moveTo>
                      <a:cubicBezTo>
                        <a:pt x="29" y="70"/>
                        <a:pt x="29" y="70"/>
                        <a:pt x="29" y="70"/>
                      </a:cubicBezTo>
                      <a:cubicBezTo>
                        <a:pt x="29" y="83"/>
                        <a:pt x="29" y="83"/>
                        <a:pt x="29" y="83"/>
                      </a:cubicBezTo>
                      <a:cubicBezTo>
                        <a:pt x="42" y="83"/>
                        <a:pt x="42" y="83"/>
                        <a:pt x="42" y="83"/>
                      </a:cubicBezTo>
                      <a:cubicBezTo>
                        <a:pt x="42" y="70"/>
                        <a:pt x="42" y="70"/>
                        <a:pt x="42" y="70"/>
                      </a:cubicBezTo>
                      <a:moveTo>
                        <a:pt x="52" y="70"/>
                      </a:moveTo>
                      <a:cubicBezTo>
                        <a:pt x="44" y="70"/>
                        <a:pt x="44" y="70"/>
                        <a:pt x="44" y="70"/>
                      </a:cubicBezTo>
                      <a:cubicBezTo>
                        <a:pt x="44" y="83"/>
                        <a:pt x="44" y="83"/>
                        <a:pt x="44" y="83"/>
                      </a:cubicBezTo>
                      <a:cubicBezTo>
                        <a:pt x="56" y="83"/>
                        <a:pt x="56" y="83"/>
                        <a:pt x="56" y="83"/>
                      </a:cubicBezTo>
                      <a:cubicBezTo>
                        <a:pt x="56" y="75"/>
                        <a:pt x="56" y="75"/>
                        <a:pt x="56" y="75"/>
                      </a:cubicBezTo>
                      <a:cubicBezTo>
                        <a:pt x="54" y="74"/>
                        <a:pt x="52" y="72"/>
                        <a:pt x="52" y="70"/>
                      </a:cubicBezTo>
                      <a:moveTo>
                        <a:pt x="71" y="70"/>
                      </a:moveTo>
                      <a:cubicBezTo>
                        <a:pt x="63" y="70"/>
                        <a:pt x="63" y="70"/>
                        <a:pt x="63" y="70"/>
                      </a:cubicBezTo>
                      <a:cubicBezTo>
                        <a:pt x="63" y="72"/>
                        <a:pt x="61" y="74"/>
                        <a:pt x="59" y="75"/>
                      </a:cubicBezTo>
                      <a:cubicBezTo>
                        <a:pt x="59" y="83"/>
                        <a:pt x="59" y="83"/>
                        <a:pt x="59" y="83"/>
                      </a:cubicBezTo>
                      <a:cubicBezTo>
                        <a:pt x="71" y="83"/>
                        <a:pt x="71" y="83"/>
                        <a:pt x="71" y="83"/>
                      </a:cubicBezTo>
                      <a:cubicBezTo>
                        <a:pt x="71" y="70"/>
                        <a:pt x="71" y="70"/>
                        <a:pt x="71" y="70"/>
                      </a:cubicBezTo>
                      <a:moveTo>
                        <a:pt x="86" y="70"/>
                      </a:moveTo>
                      <a:cubicBezTo>
                        <a:pt x="73" y="70"/>
                        <a:pt x="73" y="70"/>
                        <a:pt x="73" y="70"/>
                      </a:cubicBezTo>
                      <a:cubicBezTo>
                        <a:pt x="73" y="83"/>
                        <a:pt x="73" y="83"/>
                        <a:pt x="73" y="83"/>
                      </a:cubicBezTo>
                      <a:cubicBezTo>
                        <a:pt x="86" y="83"/>
                        <a:pt x="86" y="83"/>
                        <a:pt x="86" y="83"/>
                      </a:cubicBezTo>
                      <a:cubicBezTo>
                        <a:pt x="86" y="70"/>
                        <a:pt x="86" y="70"/>
                        <a:pt x="86" y="70"/>
                      </a:cubicBezTo>
                      <a:moveTo>
                        <a:pt x="100" y="70"/>
                      </a:moveTo>
                      <a:cubicBezTo>
                        <a:pt x="88" y="70"/>
                        <a:pt x="88" y="70"/>
                        <a:pt x="88" y="70"/>
                      </a:cubicBezTo>
                      <a:cubicBezTo>
                        <a:pt x="88" y="83"/>
                        <a:pt x="88" y="83"/>
                        <a:pt x="88" y="83"/>
                      </a:cubicBezTo>
                      <a:cubicBezTo>
                        <a:pt x="100" y="83"/>
                        <a:pt x="100" y="83"/>
                        <a:pt x="100" y="83"/>
                      </a:cubicBezTo>
                      <a:cubicBezTo>
                        <a:pt x="100" y="70"/>
                        <a:pt x="100" y="70"/>
                        <a:pt x="100" y="70"/>
                      </a:cubicBezTo>
                      <a:moveTo>
                        <a:pt x="115" y="70"/>
                      </a:moveTo>
                      <a:cubicBezTo>
                        <a:pt x="103" y="70"/>
                        <a:pt x="103" y="70"/>
                        <a:pt x="103" y="70"/>
                      </a:cubicBezTo>
                      <a:cubicBezTo>
                        <a:pt x="103" y="83"/>
                        <a:pt x="103" y="83"/>
                        <a:pt x="103" y="83"/>
                      </a:cubicBezTo>
                      <a:cubicBezTo>
                        <a:pt x="115" y="83"/>
                        <a:pt x="115" y="83"/>
                        <a:pt x="115" y="83"/>
                      </a:cubicBezTo>
                      <a:cubicBezTo>
                        <a:pt x="115" y="70"/>
                        <a:pt x="115" y="70"/>
                        <a:pt x="115" y="70"/>
                      </a:cubicBezTo>
                      <a:moveTo>
                        <a:pt x="125" y="70"/>
                      </a:moveTo>
                      <a:cubicBezTo>
                        <a:pt x="117" y="70"/>
                        <a:pt x="117" y="70"/>
                        <a:pt x="117" y="70"/>
                      </a:cubicBezTo>
                      <a:cubicBezTo>
                        <a:pt x="117" y="83"/>
                        <a:pt x="117" y="83"/>
                        <a:pt x="117" y="83"/>
                      </a:cubicBezTo>
                      <a:cubicBezTo>
                        <a:pt x="130" y="83"/>
                        <a:pt x="130" y="83"/>
                        <a:pt x="130" y="83"/>
                      </a:cubicBezTo>
                      <a:cubicBezTo>
                        <a:pt x="130" y="75"/>
                        <a:pt x="130" y="75"/>
                        <a:pt x="130" y="75"/>
                      </a:cubicBezTo>
                      <a:cubicBezTo>
                        <a:pt x="128" y="74"/>
                        <a:pt x="126" y="72"/>
                        <a:pt x="125" y="70"/>
                      </a:cubicBezTo>
                      <a:moveTo>
                        <a:pt x="71" y="61"/>
                      </a:moveTo>
                      <a:cubicBezTo>
                        <a:pt x="63" y="67"/>
                        <a:pt x="63" y="67"/>
                        <a:pt x="63" y="67"/>
                      </a:cubicBezTo>
                      <a:cubicBezTo>
                        <a:pt x="63" y="67"/>
                        <a:pt x="63" y="68"/>
                        <a:pt x="63" y="68"/>
                      </a:cubicBezTo>
                      <a:cubicBezTo>
                        <a:pt x="71" y="68"/>
                        <a:pt x="71" y="68"/>
                        <a:pt x="71" y="68"/>
                      </a:cubicBezTo>
                      <a:cubicBezTo>
                        <a:pt x="71" y="61"/>
                        <a:pt x="71" y="61"/>
                        <a:pt x="71" y="61"/>
                      </a:cubicBezTo>
                      <a:moveTo>
                        <a:pt x="40" y="59"/>
                      </a:moveTo>
                      <a:cubicBezTo>
                        <a:pt x="31" y="68"/>
                        <a:pt x="31" y="68"/>
                        <a:pt x="31" y="68"/>
                      </a:cubicBezTo>
                      <a:cubicBezTo>
                        <a:pt x="42" y="68"/>
                        <a:pt x="42" y="68"/>
                        <a:pt x="42" y="68"/>
                      </a:cubicBezTo>
                      <a:cubicBezTo>
                        <a:pt x="42" y="60"/>
                        <a:pt x="42" y="60"/>
                        <a:pt x="42" y="60"/>
                      </a:cubicBezTo>
                      <a:cubicBezTo>
                        <a:pt x="41" y="60"/>
                        <a:pt x="40" y="60"/>
                        <a:pt x="40" y="59"/>
                      </a:cubicBezTo>
                      <a:moveTo>
                        <a:pt x="46" y="59"/>
                      </a:moveTo>
                      <a:cubicBezTo>
                        <a:pt x="45" y="60"/>
                        <a:pt x="45" y="60"/>
                        <a:pt x="44" y="60"/>
                      </a:cubicBezTo>
                      <a:cubicBezTo>
                        <a:pt x="44" y="68"/>
                        <a:pt x="44" y="68"/>
                        <a:pt x="44" y="68"/>
                      </a:cubicBezTo>
                      <a:cubicBezTo>
                        <a:pt x="52" y="68"/>
                        <a:pt x="52" y="68"/>
                        <a:pt x="52" y="68"/>
                      </a:cubicBezTo>
                      <a:cubicBezTo>
                        <a:pt x="52" y="67"/>
                        <a:pt x="52" y="67"/>
                        <a:pt x="53" y="66"/>
                      </a:cubicBezTo>
                      <a:cubicBezTo>
                        <a:pt x="46" y="59"/>
                        <a:pt x="46" y="59"/>
                        <a:pt x="46" y="59"/>
                      </a:cubicBezTo>
                      <a:moveTo>
                        <a:pt x="12" y="56"/>
                      </a:moveTo>
                      <a:cubicBezTo>
                        <a:pt x="0" y="56"/>
                        <a:pt x="0" y="56"/>
                        <a:pt x="0" y="56"/>
                      </a:cubicBezTo>
                      <a:cubicBezTo>
                        <a:pt x="0" y="56"/>
                        <a:pt x="0" y="56"/>
                        <a:pt x="0" y="57"/>
                      </a:cubicBezTo>
                      <a:cubicBezTo>
                        <a:pt x="0" y="76"/>
                        <a:pt x="0" y="76"/>
                        <a:pt x="0" y="76"/>
                      </a:cubicBezTo>
                      <a:cubicBezTo>
                        <a:pt x="0" y="78"/>
                        <a:pt x="0" y="80"/>
                        <a:pt x="1" y="83"/>
                      </a:cubicBezTo>
                      <a:cubicBezTo>
                        <a:pt x="8" y="83"/>
                        <a:pt x="8" y="83"/>
                        <a:pt x="8" y="83"/>
                      </a:cubicBezTo>
                      <a:cubicBezTo>
                        <a:pt x="8" y="81"/>
                        <a:pt x="10" y="79"/>
                        <a:pt x="12" y="78"/>
                      </a:cubicBezTo>
                      <a:cubicBezTo>
                        <a:pt x="12" y="70"/>
                        <a:pt x="12" y="70"/>
                        <a:pt x="12" y="70"/>
                      </a:cubicBezTo>
                      <a:cubicBezTo>
                        <a:pt x="0" y="70"/>
                        <a:pt x="0" y="70"/>
                        <a:pt x="0" y="70"/>
                      </a:cubicBezTo>
                      <a:cubicBezTo>
                        <a:pt x="0" y="68"/>
                        <a:pt x="0" y="68"/>
                        <a:pt x="0" y="68"/>
                      </a:cubicBezTo>
                      <a:cubicBezTo>
                        <a:pt x="12" y="68"/>
                        <a:pt x="12" y="68"/>
                        <a:pt x="12" y="68"/>
                      </a:cubicBezTo>
                      <a:cubicBezTo>
                        <a:pt x="12" y="56"/>
                        <a:pt x="12" y="56"/>
                        <a:pt x="12" y="56"/>
                      </a:cubicBezTo>
                      <a:moveTo>
                        <a:pt x="27" y="56"/>
                      </a:moveTo>
                      <a:cubicBezTo>
                        <a:pt x="14" y="56"/>
                        <a:pt x="14" y="56"/>
                        <a:pt x="14" y="56"/>
                      </a:cubicBezTo>
                      <a:cubicBezTo>
                        <a:pt x="14" y="68"/>
                        <a:pt x="14" y="68"/>
                        <a:pt x="14" y="68"/>
                      </a:cubicBezTo>
                      <a:cubicBezTo>
                        <a:pt x="27" y="68"/>
                        <a:pt x="27" y="68"/>
                        <a:pt x="27" y="68"/>
                      </a:cubicBezTo>
                      <a:cubicBezTo>
                        <a:pt x="27" y="56"/>
                        <a:pt x="27" y="56"/>
                        <a:pt x="27" y="56"/>
                      </a:cubicBezTo>
                      <a:moveTo>
                        <a:pt x="37" y="56"/>
                      </a:moveTo>
                      <a:cubicBezTo>
                        <a:pt x="29" y="56"/>
                        <a:pt x="29" y="56"/>
                        <a:pt x="29" y="56"/>
                      </a:cubicBezTo>
                      <a:cubicBezTo>
                        <a:pt x="29" y="67"/>
                        <a:pt x="29" y="67"/>
                        <a:pt x="29" y="67"/>
                      </a:cubicBezTo>
                      <a:cubicBezTo>
                        <a:pt x="38" y="58"/>
                        <a:pt x="38" y="58"/>
                        <a:pt x="38" y="58"/>
                      </a:cubicBezTo>
                      <a:cubicBezTo>
                        <a:pt x="38" y="57"/>
                        <a:pt x="37" y="56"/>
                        <a:pt x="37" y="56"/>
                      </a:cubicBezTo>
                      <a:moveTo>
                        <a:pt x="56" y="56"/>
                      </a:moveTo>
                      <a:cubicBezTo>
                        <a:pt x="48" y="56"/>
                        <a:pt x="48" y="56"/>
                        <a:pt x="48" y="56"/>
                      </a:cubicBezTo>
                      <a:cubicBezTo>
                        <a:pt x="48" y="56"/>
                        <a:pt x="48" y="57"/>
                        <a:pt x="47" y="58"/>
                      </a:cubicBezTo>
                      <a:cubicBezTo>
                        <a:pt x="54" y="64"/>
                        <a:pt x="54" y="64"/>
                        <a:pt x="54" y="64"/>
                      </a:cubicBezTo>
                      <a:cubicBezTo>
                        <a:pt x="55" y="64"/>
                        <a:pt x="56" y="64"/>
                        <a:pt x="56" y="64"/>
                      </a:cubicBezTo>
                      <a:cubicBezTo>
                        <a:pt x="56" y="56"/>
                        <a:pt x="56" y="56"/>
                        <a:pt x="56" y="56"/>
                      </a:cubicBezTo>
                      <a:moveTo>
                        <a:pt x="71" y="56"/>
                      </a:moveTo>
                      <a:cubicBezTo>
                        <a:pt x="59" y="56"/>
                        <a:pt x="59" y="56"/>
                        <a:pt x="59" y="56"/>
                      </a:cubicBezTo>
                      <a:cubicBezTo>
                        <a:pt x="59" y="64"/>
                        <a:pt x="59" y="64"/>
                        <a:pt x="59" y="64"/>
                      </a:cubicBezTo>
                      <a:cubicBezTo>
                        <a:pt x="60" y="64"/>
                        <a:pt x="61" y="64"/>
                        <a:pt x="61" y="65"/>
                      </a:cubicBezTo>
                      <a:cubicBezTo>
                        <a:pt x="71" y="59"/>
                        <a:pt x="71" y="59"/>
                        <a:pt x="71" y="59"/>
                      </a:cubicBezTo>
                      <a:cubicBezTo>
                        <a:pt x="71" y="56"/>
                        <a:pt x="71" y="56"/>
                        <a:pt x="71" y="56"/>
                      </a:cubicBezTo>
                      <a:moveTo>
                        <a:pt x="76" y="56"/>
                      </a:moveTo>
                      <a:cubicBezTo>
                        <a:pt x="73" y="56"/>
                        <a:pt x="73" y="56"/>
                        <a:pt x="73" y="56"/>
                      </a:cubicBezTo>
                      <a:cubicBezTo>
                        <a:pt x="73" y="57"/>
                        <a:pt x="73" y="57"/>
                        <a:pt x="73" y="57"/>
                      </a:cubicBezTo>
                      <a:cubicBezTo>
                        <a:pt x="76" y="56"/>
                        <a:pt x="76" y="56"/>
                        <a:pt x="76" y="56"/>
                      </a:cubicBezTo>
                      <a:moveTo>
                        <a:pt x="86" y="56"/>
                      </a:moveTo>
                      <a:cubicBezTo>
                        <a:pt x="80" y="56"/>
                        <a:pt x="80" y="56"/>
                        <a:pt x="80" y="56"/>
                      </a:cubicBezTo>
                      <a:cubicBezTo>
                        <a:pt x="73" y="60"/>
                        <a:pt x="73" y="60"/>
                        <a:pt x="73" y="60"/>
                      </a:cubicBezTo>
                      <a:cubicBezTo>
                        <a:pt x="73" y="68"/>
                        <a:pt x="73" y="68"/>
                        <a:pt x="73" y="68"/>
                      </a:cubicBezTo>
                      <a:cubicBezTo>
                        <a:pt x="86" y="68"/>
                        <a:pt x="86" y="68"/>
                        <a:pt x="86" y="68"/>
                      </a:cubicBezTo>
                      <a:cubicBezTo>
                        <a:pt x="86" y="56"/>
                        <a:pt x="86" y="56"/>
                        <a:pt x="86" y="56"/>
                      </a:cubicBezTo>
                      <a:moveTo>
                        <a:pt x="100" y="56"/>
                      </a:moveTo>
                      <a:cubicBezTo>
                        <a:pt x="88" y="56"/>
                        <a:pt x="88" y="56"/>
                        <a:pt x="88" y="56"/>
                      </a:cubicBezTo>
                      <a:cubicBezTo>
                        <a:pt x="88" y="68"/>
                        <a:pt x="88" y="68"/>
                        <a:pt x="88" y="68"/>
                      </a:cubicBezTo>
                      <a:cubicBezTo>
                        <a:pt x="100" y="68"/>
                        <a:pt x="100" y="68"/>
                        <a:pt x="100" y="68"/>
                      </a:cubicBezTo>
                      <a:cubicBezTo>
                        <a:pt x="100" y="56"/>
                        <a:pt x="100" y="56"/>
                        <a:pt x="100" y="56"/>
                      </a:cubicBezTo>
                      <a:moveTo>
                        <a:pt x="115" y="56"/>
                      </a:moveTo>
                      <a:cubicBezTo>
                        <a:pt x="103" y="56"/>
                        <a:pt x="103" y="56"/>
                        <a:pt x="103" y="56"/>
                      </a:cubicBezTo>
                      <a:cubicBezTo>
                        <a:pt x="103" y="68"/>
                        <a:pt x="103" y="68"/>
                        <a:pt x="103" y="68"/>
                      </a:cubicBezTo>
                      <a:cubicBezTo>
                        <a:pt x="115" y="68"/>
                        <a:pt x="115" y="68"/>
                        <a:pt x="115" y="68"/>
                      </a:cubicBezTo>
                      <a:cubicBezTo>
                        <a:pt x="115" y="56"/>
                        <a:pt x="115" y="56"/>
                        <a:pt x="115" y="56"/>
                      </a:cubicBezTo>
                      <a:moveTo>
                        <a:pt x="127" y="56"/>
                      </a:moveTo>
                      <a:cubicBezTo>
                        <a:pt x="117" y="56"/>
                        <a:pt x="117" y="56"/>
                        <a:pt x="117" y="56"/>
                      </a:cubicBezTo>
                      <a:cubicBezTo>
                        <a:pt x="117" y="68"/>
                        <a:pt x="117" y="68"/>
                        <a:pt x="117" y="68"/>
                      </a:cubicBezTo>
                      <a:cubicBezTo>
                        <a:pt x="125" y="68"/>
                        <a:pt x="125" y="68"/>
                        <a:pt x="125" y="68"/>
                      </a:cubicBezTo>
                      <a:cubicBezTo>
                        <a:pt x="126" y="66"/>
                        <a:pt x="127" y="65"/>
                        <a:pt x="129" y="64"/>
                      </a:cubicBezTo>
                      <a:cubicBezTo>
                        <a:pt x="127" y="56"/>
                        <a:pt x="127" y="56"/>
                        <a:pt x="127" y="56"/>
                      </a:cubicBezTo>
                      <a:moveTo>
                        <a:pt x="86" y="52"/>
                      </a:moveTo>
                      <a:cubicBezTo>
                        <a:pt x="83" y="53"/>
                        <a:pt x="83" y="53"/>
                        <a:pt x="83" y="53"/>
                      </a:cubicBezTo>
                      <a:cubicBezTo>
                        <a:pt x="86" y="53"/>
                        <a:pt x="86" y="53"/>
                        <a:pt x="86" y="53"/>
                      </a:cubicBezTo>
                      <a:cubicBezTo>
                        <a:pt x="86" y="52"/>
                        <a:pt x="86" y="52"/>
                        <a:pt x="86" y="52"/>
                      </a:cubicBezTo>
                      <a:moveTo>
                        <a:pt x="98" y="44"/>
                      </a:moveTo>
                      <a:cubicBezTo>
                        <a:pt x="88" y="50"/>
                        <a:pt x="88" y="50"/>
                        <a:pt x="88" y="50"/>
                      </a:cubicBezTo>
                      <a:cubicBezTo>
                        <a:pt x="88" y="53"/>
                        <a:pt x="88" y="53"/>
                        <a:pt x="88" y="53"/>
                      </a:cubicBezTo>
                      <a:cubicBezTo>
                        <a:pt x="100" y="53"/>
                        <a:pt x="100" y="53"/>
                        <a:pt x="100" y="53"/>
                      </a:cubicBezTo>
                      <a:cubicBezTo>
                        <a:pt x="100" y="45"/>
                        <a:pt x="100" y="45"/>
                        <a:pt x="100" y="45"/>
                      </a:cubicBezTo>
                      <a:cubicBezTo>
                        <a:pt x="99" y="45"/>
                        <a:pt x="98" y="45"/>
                        <a:pt x="98" y="44"/>
                      </a:cubicBezTo>
                      <a:moveTo>
                        <a:pt x="12" y="41"/>
                      </a:moveTo>
                      <a:cubicBezTo>
                        <a:pt x="3" y="41"/>
                        <a:pt x="3" y="41"/>
                        <a:pt x="3" y="41"/>
                      </a:cubicBezTo>
                      <a:cubicBezTo>
                        <a:pt x="2" y="45"/>
                        <a:pt x="1" y="49"/>
                        <a:pt x="0" y="53"/>
                      </a:cubicBezTo>
                      <a:cubicBezTo>
                        <a:pt x="12" y="53"/>
                        <a:pt x="12" y="53"/>
                        <a:pt x="12" y="53"/>
                      </a:cubicBezTo>
                      <a:cubicBezTo>
                        <a:pt x="12" y="41"/>
                        <a:pt x="12" y="41"/>
                        <a:pt x="12" y="41"/>
                      </a:cubicBezTo>
                      <a:moveTo>
                        <a:pt x="27" y="41"/>
                      </a:moveTo>
                      <a:cubicBezTo>
                        <a:pt x="14" y="41"/>
                        <a:pt x="14" y="41"/>
                        <a:pt x="14" y="41"/>
                      </a:cubicBezTo>
                      <a:cubicBezTo>
                        <a:pt x="14" y="53"/>
                        <a:pt x="14" y="53"/>
                        <a:pt x="14" y="53"/>
                      </a:cubicBezTo>
                      <a:cubicBezTo>
                        <a:pt x="27" y="53"/>
                        <a:pt x="27" y="53"/>
                        <a:pt x="27" y="53"/>
                      </a:cubicBezTo>
                      <a:cubicBezTo>
                        <a:pt x="27" y="41"/>
                        <a:pt x="27" y="41"/>
                        <a:pt x="27" y="41"/>
                      </a:cubicBezTo>
                      <a:moveTo>
                        <a:pt x="42" y="41"/>
                      </a:moveTo>
                      <a:cubicBezTo>
                        <a:pt x="29" y="41"/>
                        <a:pt x="29" y="41"/>
                        <a:pt x="29" y="41"/>
                      </a:cubicBezTo>
                      <a:cubicBezTo>
                        <a:pt x="29" y="53"/>
                        <a:pt x="29" y="53"/>
                        <a:pt x="29" y="53"/>
                      </a:cubicBezTo>
                      <a:cubicBezTo>
                        <a:pt x="37" y="53"/>
                        <a:pt x="37" y="53"/>
                        <a:pt x="37" y="53"/>
                      </a:cubicBezTo>
                      <a:cubicBezTo>
                        <a:pt x="38" y="51"/>
                        <a:pt x="39" y="49"/>
                        <a:pt x="42" y="49"/>
                      </a:cubicBezTo>
                      <a:cubicBezTo>
                        <a:pt x="42" y="41"/>
                        <a:pt x="42" y="41"/>
                        <a:pt x="42" y="41"/>
                      </a:cubicBezTo>
                      <a:moveTo>
                        <a:pt x="52" y="41"/>
                      </a:moveTo>
                      <a:cubicBezTo>
                        <a:pt x="44" y="41"/>
                        <a:pt x="44" y="41"/>
                        <a:pt x="44" y="41"/>
                      </a:cubicBezTo>
                      <a:cubicBezTo>
                        <a:pt x="44" y="49"/>
                        <a:pt x="44" y="49"/>
                        <a:pt x="44" y="49"/>
                      </a:cubicBezTo>
                      <a:cubicBezTo>
                        <a:pt x="46" y="49"/>
                        <a:pt x="48" y="51"/>
                        <a:pt x="48" y="53"/>
                      </a:cubicBezTo>
                      <a:cubicBezTo>
                        <a:pt x="56" y="53"/>
                        <a:pt x="56" y="53"/>
                        <a:pt x="56" y="53"/>
                      </a:cubicBezTo>
                      <a:cubicBezTo>
                        <a:pt x="56" y="45"/>
                        <a:pt x="56" y="45"/>
                        <a:pt x="56" y="45"/>
                      </a:cubicBezTo>
                      <a:cubicBezTo>
                        <a:pt x="54" y="45"/>
                        <a:pt x="52" y="43"/>
                        <a:pt x="52" y="41"/>
                      </a:cubicBezTo>
                      <a:moveTo>
                        <a:pt x="71" y="41"/>
                      </a:moveTo>
                      <a:cubicBezTo>
                        <a:pt x="63" y="41"/>
                        <a:pt x="63" y="41"/>
                        <a:pt x="63" y="41"/>
                      </a:cubicBezTo>
                      <a:cubicBezTo>
                        <a:pt x="63" y="43"/>
                        <a:pt x="61" y="45"/>
                        <a:pt x="59" y="45"/>
                      </a:cubicBezTo>
                      <a:cubicBezTo>
                        <a:pt x="59" y="53"/>
                        <a:pt x="59" y="53"/>
                        <a:pt x="59" y="53"/>
                      </a:cubicBezTo>
                      <a:cubicBezTo>
                        <a:pt x="71" y="53"/>
                        <a:pt x="71" y="53"/>
                        <a:pt x="71" y="53"/>
                      </a:cubicBezTo>
                      <a:cubicBezTo>
                        <a:pt x="71" y="41"/>
                        <a:pt x="71" y="41"/>
                        <a:pt x="71" y="41"/>
                      </a:cubicBezTo>
                      <a:moveTo>
                        <a:pt x="86" y="41"/>
                      </a:moveTo>
                      <a:cubicBezTo>
                        <a:pt x="73" y="41"/>
                        <a:pt x="73" y="41"/>
                        <a:pt x="73" y="41"/>
                      </a:cubicBezTo>
                      <a:cubicBezTo>
                        <a:pt x="73" y="53"/>
                        <a:pt x="73" y="53"/>
                        <a:pt x="73" y="53"/>
                      </a:cubicBezTo>
                      <a:cubicBezTo>
                        <a:pt x="79" y="53"/>
                        <a:pt x="79" y="53"/>
                        <a:pt x="79" y="53"/>
                      </a:cubicBezTo>
                      <a:cubicBezTo>
                        <a:pt x="86" y="49"/>
                        <a:pt x="86" y="49"/>
                        <a:pt x="86" y="49"/>
                      </a:cubicBezTo>
                      <a:cubicBezTo>
                        <a:pt x="86" y="41"/>
                        <a:pt x="86" y="41"/>
                        <a:pt x="86" y="41"/>
                      </a:cubicBezTo>
                      <a:moveTo>
                        <a:pt x="96" y="41"/>
                      </a:moveTo>
                      <a:cubicBezTo>
                        <a:pt x="88" y="41"/>
                        <a:pt x="88" y="41"/>
                        <a:pt x="88" y="41"/>
                      </a:cubicBezTo>
                      <a:cubicBezTo>
                        <a:pt x="88" y="48"/>
                        <a:pt x="88" y="48"/>
                        <a:pt x="88" y="48"/>
                      </a:cubicBezTo>
                      <a:cubicBezTo>
                        <a:pt x="96" y="42"/>
                        <a:pt x="96" y="42"/>
                        <a:pt x="96" y="42"/>
                      </a:cubicBezTo>
                      <a:cubicBezTo>
                        <a:pt x="96" y="42"/>
                        <a:pt x="96" y="41"/>
                        <a:pt x="96" y="41"/>
                      </a:cubicBezTo>
                      <a:moveTo>
                        <a:pt x="115" y="41"/>
                      </a:moveTo>
                      <a:cubicBezTo>
                        <a:pt x="107" y="41"/>
                        <a:pt x="107" y="41"/>
                        <a:pt x="107" y="41"/>
                      </a:cubicBezTo>
                      <a:cubicBezTo>
                        <a:pt x="107" y="43"/>
                        <a:pt x="105" y="45"/>
                        <a:pt x="103" y="45"/>
                      </a:cubicBezTo>
                      <a:cubicBezTo>
                        <a:pt x="103" y="53"/>
                        <a:pt x="103" y="53"/>
                        <a:pt x="103" y="53"/>
                      </a:cubicBezTo>
                      <a:cubicBezTo>
                        <a:pt x="115" y="53"/>
                        <a:pt x="115" y="53"/>
                        <a:pt x="115" y="53"/>
                      </a:cubicBezTo>
                      <a:cubicBezTo>
                        <a:pt x="115" y="41"/>
                        <a:pt x="115" y="41"/>
                        <a:pt x="115" y="41"/>
                      </a:cubicBezTo>
                      <a:moveTo>
                        <a:pt x="124" y="41"/>
                      </a:moveTo>
                      <a:cubicBezTo>
                        <a:pt x="117" y="41"/>
                        <a:pt x="117" y="41"/>
                        <a:pt x="117" y="41"/>
                      </a:cubicBezTo>
                      <a:cubicBezTo>
                        <a:pt x="117" y="53"/>
                        <a:pt x="117" y="53"/>
                        <a:pt x="117" y="53"/>
                      </a:cubicBezTo>
                      <a:cubicBezTo>
                        <a:pt x="127" y="53"/>
                        <a:pt x="127" y="53"/>
                        <a:pt x="127" y="53"/>
                      </a:cubicBezTo>
                      <a:cubicBezTo>
                        <a:pt x="124" y="41"/>
                        <a:pt x="124" y="41"/>
                        <a:pt x="124" y="41"/>
                      </a:cubicBezTo>
                      <a:moveTo>
                        <a:pt x="71" y="34"/>
                      </a:moveTo>
                      <a:cubicBezTo>
                        <a:pt x="63" y="38"/>
                        <a:pt x="63" y="38"/>
                        <a:pt x="63" y="38"/>
                      </a:cubicBezTo>
                      <a:cubicBezTo>
                        <a:pt x="63" y="38"/>
                        <a:pt x="63" y="39"/>
                        <a:pt x="63" y="39"/>
                      </a:cubicBezTo>
                      <a:cubicBezTo>
                        <a:pt x="71" y="39"/>
                        <a:pt x="71" y="39"/>
                        <a:pt x="71" y="39"/>
                      </a:cubicBezTo>
                      <a:cubicBezTo>
                        <a:pt x="71" y="34"/>
                        <a:pt x="71" y="34"/>
                        <a:pt x="71" y="34"/>
                      </a:cubicBezTo>
                      <a:moveTo>
                        <a:pt x="82" y="29"/>
                      </a:moveTo>
                      <a:cubicBezTo>
                        <a:pt x="73" y="33"/>
                        <a:pt x="73" y="33"/>
                        <a:pt x="73" y="33"/>
                      </a:cubicBezTo>
                      <a:cubicBezTo>
                        <a:pt x="73" y="39"/>
                        <a:pt x="73" y="39"/>
                        <a:pt x="73" y="39"/>
                      </a:cubicBezTo>
                      <a:cubicBezTo>
                        <a:pt x="86" y="39"/>
                        <a:pt x="86" y="39"/>
                        <a:pt x="86" y="39"/>
                      </a:cubicBezTo>
                      <a:cubicBezTo>
                        <a:pt x="86" y="31"/>
                        <a:pt x="86" y="31"/>
                        <a:pt x="86" y="31"/>
                      </a:cubicBezTo>
                      <a:cubicBezTo>
                        <a:pt x="84" y="30"/>
                        <a:pt x="83" y="30"/>
                        <a:pt x="82" y="29"/>
                      </a:cubicBezTo>
                      <a:moveTo>
                        <a:pt x="9" y="28"/>
                      </a:moveTo>
                      <a:cubicBezTo>
                        <a:pt x="7" y="31"/>
                        <a:pt x="5" y="35"/>
                        <a:pt x="4" y="39"/>
                      </a:cubicBezTo>
                      <a:cubicBezTo>
                        <a:pt x="12" y="39"/>
                        <a:pt x="12" y="39"/>
                        <a:pt x="12" y="39"/>
                      </a:cubicBezTo>
                      <a:cubicBezTo>
                        <a:pt x="12" y="31"/>
                        <a:pt x="12" y="31"/>
                        <a:pt x="12" y="31"/>
                      </a:cubicBezTo>
                      <a:cubicBezTo>
                        <a:pt x="11" y="30"/>
                        <a:pt x="9" y="29"/>
                        <a:pt x="9" y="28"/>
                      </a:cubicBezTo>
                      <a:moveTo>
                        <a:pt x="27" y="26"/>
                      </a:moveTo>
                      <a:cubicBezTo>
                        <a:pt x="19" y="26"/>
                        <a:pt x="19" y="26"/>
                        <a:pt x="19" y="26"/>
                      </a:cubicBezTo>
                      <a:cubicBezTo>
                        <a:pt x="19" y="28"/>
                        <a:pt x="17" y="30"/>
                        <a:pt x="14" y="31"/>
                      </a:cubicBezTo>
                      <a:cubicBezTo>
                        <a:pt x="14" y="39"/>
                        <a:pt x="14" y="39"/>
                        <a:pt x="14" y="39"/>
                      </a:cubicBezTo>
                      <a:cubicBezTo>
                        <a:pt x="27" y="39"/>
                        <a:pt x="27" y="39"/>
                        <a:pt x="27" y="39"/>
                      </a:cubicBezTo>
                      <a:cubicBezTo>
                        <a:pt x="27" y="26"/>
                        <a:pt x="27" y="26"/>
                        <a:pt x="27" y="26"/>
                      </a:cubicBezTo>
                      <a:moveTo>
                        <a:pt x="42" y="26"/>
                      </a:moveTo>
                      <a:cubicBezTo>
                        <a:pt x="29" y="26"/>
                        <a:pt x="29" y="26"/>
                        <a:pt x="29" y="26"/>
                      </a:cubicBezTo>
                      <a:cubicBezTo>
                        <a:pt x="29" y="39"/>
                        <a:pt x="29" y="39"/>
                        <a:pt x="29" y="39"/>
                      </a:cubicBezTo>
                      <a:cubicBezTo>
                        <a:pt x="42" y="39"/>
                        <a:pt x="42" y="39"/>
                        <a:pt x="42" y="39"/>
                      </a:cubicBezTo>
                      <a:cubicBezTo>
                        <a:pt x="42" y="26"/>
                        <a:pt x="42" y="26"/>
                        <a:pt x="42" y="26"/>
                      </a:cubicBezTo>
                      <a:moveTo>
                        <a:pt x="49" y="26"/>
                      </a:moveTo>
                      <a:cubicBezTo>
                        <a:pt x="44" y="26"/>
                        <a:pt x="44" y="26"/>
                        <a:pt x="44" y="26"/>
                      </a:cubicBezTo>
                      <a:cubicBezTo>
                        <a:pt x="44" y="39"/>
                        <a:pt x="44" y="39"/>
                        <a:pt x="44" y="39"/>
                      </a:cubicBezTo>
                      <a:cubicBezTo>
                        <a:pt x="52" y="39"/>
                        <a:pt x="52" y="39"/>
                        <a:pt x="52" y="39"/>
                      </a:cubicBezTo>
                      <a:cubicBezTo>
                        <a:pt x="52" y="37"/>
                        <a:pt x="53" y="36"/>
                        <a:pt x="54" y="35"/>
                      </a:cubicBezTo>
                      <a:cubicBezTo>
                        <a:pt x="49" y="26"/>
                        <a:pt x="49" y="26"/>
                        <a:pt x="49" y="26"/>
                      </a:cubicBezTo>
                      <a:moveTo>
                        <a:pt x="100" y="26"/>
                      </a:moveTo>
                      <a:cubicBezTo>
                        <a:pt x="92" y="26"/>
                        <a:pt x="92" y="26"/>
                        <a:pt x="92" y="26"/>
                      </a:cubicBezTo>
                      <a:cubicBezTo>
                        <a:pt x="92" y="28"/>
                        <a:pt x="90" y="30"/>
                        <a:pt x="88" y="31"/>
                      </a:cubicBezTo>
                      <a:cubicBezTo>
                        <a:pt x="88" y="39"/>
                        <a:pt x="88" y="39"/>
                        <a:pt x="88" y="39"/>
                      </a:cubicBezTo>
                      <a:cubicBezTo>
                        <a:pt x="96" y="39"/>
                        <a:pt x="96" y="39"/>
                        <a:pt x="96" y="39"/>
                      </a:cubicBezTo>
                      <a:cubicBezTo>
                        <a:pt x="96" y="36"/>
                        <a:pt x="98" y="35"/>
                        <a:pt x="100" y="34"/>
                      </a:cubicBezTo>
                      <a:cubicBezTo>
                        <a:pt x="100" y="26"/>
                        <a:pt x="100" y="26"/>
                        <a:pt x="100" y="26"/>
                      </a:cubicBezTo>
                      <a:moveTo>
                        <a:pt x="115" y="26"/>
                      </a:moveTo>
                      <a:cubicBezTo>
                        <a:pt x="103" y="26"/>
                        <a:pt x="103" y="26"/>
                        <a:pt x="103" y="26"/>
                      </a:cubicBezTo>
                      <a:cubicBezTo>
                        <a:pt x="103" y="34"/>
                        <a:pt x="103" y="34"/>
                        <a:pt x="103" y="34"/>
                      </a:cubicBezTo>
                      <a:cubicBezTo>
                        <a:pt x="105" y="35"/>
                        <a:pt x="107" y="36"/>
                        <a:pt x="107" y="39"/>
                      </a:cubicBezTo>
                      <a:cubicBezTo>
                        <a:pt x="115" y="39"/>
                        <a:pt x="115" y="39"/>
                        <a:pt x="115" y="39"/>
                      </a:cubicBezTo>
                      <a:cubicBezTo>
                        <a:pt x="115" y="26"/>
                        <a:pt x="115" y="26"/>
                        <a:pt x="115" y="26"/>
                      </a:cubicBezTo>
                      <a:moveTo>
                        <a:pt x="121" y="26"/>
                      </a:moveTo>
                      <a:cubicBezTo>
                        <a:pt x="117" y="26"/>
                        <a:pt x="117" y="26"/>
                        <a:pt x="117" y="26"/>
                      </a:cubicBezTo>
                      <a:cubicBezTo>
                        <a:pt x="117" y="39"/>
                        <a:pt x="117" y="39"/>
                        <a:pt x="117" y="39"/>
                      </a:cubicBezTo>
                      <a:cubicBezTo>
                        <a:pt x="124" y="39"/>
                        <a:pt x="124" y="39"/>
                        <a:pt x="124" y="39"/>
                      </a:cubicBezTo>
                      <a:cubicBezTo>
                        <a:pt x="121" y="26"/>
                        <a:pt x="121" y="26"/>
                        <a:pt x="121" y="26"/>
                      </a:cubicBezTo>
                      <a:moveTo>
                        <a:pt x="138" y="26"/>
                      </a:moveTo>
                      <a:cubicBezTo>
                        <a:pt x="132" y="26"/>
                        <a:pt x="132" y="26"/>
                        <a:pt x="132" y="26"/>
                      </a:cubicBezTo>
                      <a:cubicBezTo>
                        <a:pt x="132" y="39"/>
                        <a:pt x="132" y="39"/>
                        <a:pt x="132" y="39"/>
                      </a:cubicBezTo>
                      <a:cubicBezTo>
                        <a:pt x="138" y="39"/>
                        <a:pt x="138" y="39"/>
                        <a:pt x="138" y="39"/>
                      </a:cubicBezTo>
                      <a:cubicBezTo>
                        <a:pt x="138" y="41"/>
                        <a:pt x="138" y="41"/>
                        <a:pt x="138" y="41"/>
                      </a:cubicBezTo>
                      <a:cubicBezTo>
                        <a:pt x="132" y="41"/>
                        <a:pt x="132" y="41"/>
                        <a:pt x="132" y="41"/>
                      </a:cubicBezTo>
                      <a:cubicBezTo>
                        <a:pt x="132" y="53"/>
                        <a:pt x="132" y="53"/>
                        <a:pt x="132" y="53"/>
                      </a:cubicBezTo>
                      <a:cubicBezTo>
                        <a:pt x="138" y="53"/>
                        <a:pt x="138" y="53"/>
                        <a:pt x="138" y="53"/>
                      </a:cubicBezTo>
                      <a:cubicBezTo>
                        <a:pt x="138" y="56"/>
                        <a:pt x="138" y="56"/>
                        <a:pt x="138" y="56"/>
                      </a:cubicBezTo>
                      <a:cubicBezTo>
                        <a:pt x="132" y="56"/>
                        <a:pt x="132" y="56"/>
                        <a:pt x="132" y="56"/>
                      </a:cubicBezTo>
                      <a:cubicBezTo>
                        <a:pt x="132" y="64"/>
                        <a:pt x="132" y="64"/>
                        <a:pt x="132" y="64"/>
                      </a:cubicBezTo>
                      <a:cubicBezTo>
                        <a:pt x="134" y="64"/>
                        <a:pt x="136" y="66"/>
                        <a:pt x="136" y="68"/>
                      </a:cubicBezTo>
                      <a:cubicBezTo>
                        <a:pt x="138" y="68"/>
                        <a:pt x="138" y="68"/>
                        <a:pt x="138" y="68"/>
                      </a:cubicBezTo>
                      <a:cubicBezTo>
                        <a:pt x="138" y="70"/>
                        <a:pt x="138" y="70"/>
                        <a:pt x="138" y="70"/>
                      </a:cubicBezTo>
                      <a:cubicBezTo>
                        <a:pt x="136" y="70"/>
                        <a:pt x="136" y="70"/>
                        <a:pt x="136" y="70"/>
                      </a:cubicBezTo>
                      <a:cubicBezTo>
                        <a:pt x="136" y="72"/>
                        <a:pt x="134" y="74"/>
                        <a:pt x="132" y="75"/>
                      </a:cubicBezTo>
                      <a:cubicBezTo>
                        <a:pt x="132" y="83"/>
                        <a:pt x="132" y="83"/>
                        <a:pt x="132" y="83"/>
                      </a:cubicBezTo>
                      <a:cubicBezTo>
                        <a:pt x="138" y="83"/>
                        <a:pt x="138" y="83"/>
                        <a:pt x="138" y="83"/>
                      </a:cubicBezTo>
                      <a:cubicBezTo>
                        <a:pt x="138" y="85"/>
                        <a:pt x="138" y="85"/>
                        <a:pt x="138" y="85"/>
                      </a:cubicBezTo>
                      <a:cubicBezTo>
                        <a:pt x="132" y="85"/>
                        <a:pt x="132" y="85"/>
                        <a:pt x="132" y="85"/>
                      </a:cubicBezTo>
                      <a:cubicBezTo>
                        <a:pt x="132" y="97"/>
                        <a:pt x="132" y="97"/>
                        <a:pt x="132" y="97"/>
                      </a:cubicBezTo>
                      <a:cubicBezTo>
                        <a:pt x="130" y="97"/>
                        <a:pt x="130" y="97"/>
                        <a:pt x="130" y="97"/>
                      </a:cubicBezTo>
                      <a:cubicBezTo>
                        <a:pt x="130" y="85"/>
                        <a:pt x="130" y="85"/>
                        <a:pt x="130" y="85"/>
                      </a:cubicBezTo>
                      <a:cubicBezTo>
                        <a:pt x="117" y="85"/>
                        <a:pt x="117" y="85"/>
                        <a:pt x="117" y="85"/>
                      </a:cubicBezTo>
                      <a:cubicBezTo>
                        <a:pt x="117" y="97"/>
                        <a:pt x="117" y="97"/>
                        <a:pt x="117" y="97"/>
                      </a:cubicBezTo>
                      <a:cubicBezTo>
                        <a:pt x="115" y="97"/>
                        <a:pt x="115" y="97"/>
                        <a:pt x="115" y="97"/>
                      </a:cubicBezTo>
                      <a:cubicBezTo>
                        <a:pt x="115" y="85"/>
                        <a:pt x="115" y="85"/>
                        <a:pt x="115" y="85"/>
                      </a:cubicBezTo>
                      <a:cubicBezTo>
                        <a:pt x="103" y="85"/>
                        <a:pt x="103" y="85"/>
                        <a:pt x="103" y="85"/>
                      </a:cubicBezTo>
                      <a:cubicBezTo>
                        <a:pt x="103" y="97"/>
                        <a:pt x="103" y="97"/>
                        <a:pt x="103" y="97"/>
                      </a:cubicBezTo>
                      <a:cubicBezTo>
                        <a:pt x="100" y="97"/>
                        <a:pt x="100" y="97"/>
                        <a:pt x="100" y="97"/>
                      </a:cubicBezTo>
                      <a:cubicBezTo>
                        <a:pt x="100" y="85"/>
                        <a:pt x="100" y="85"/>
                        <a:pt x="100" y="85"/>
                      </a:cubicBezTo>
                      <a:cubicBezTo>
                        <a:pt x="88" y="85"/>
                        <a:pt x="88" y="85"/>
                        <a:pt x="88" y="85"/>
                      </a:cubicBezTo>
                      <a:cubicBezTo>
                        <a:pt x="88" y="97"/>
                        <a:pt x="88" y="97"/>
                        <a:pt x="88" y="97"/>
                      </a:cubicBezTo>
                      <a:cubicBezTo>
                        <a:pt x="86" y="97"/>
                        <a:pt x="86" y="97"/>
                        <a:pt x="86" y="97"/>
                      </a:cubicBezTo>
                      <a:cubicBezTo>
                        <a:pt x="86" y="85"/>
                        <a:pt x="86" y="85"/>
                        <a:pt x="86" y="85"/>
                      </a:cubicBezTo>
                      <a:cubicBezTo>
                        <a:pt x="73" y="85"/>
                        <a:pt x="73" y="85"/>
                        <a:pt x="73" y="85"/>
                      </a:cubicBezTo>
                      <a:cubicBezTo>
                        <a:pt x="73" y="97"/>
                        <a:pt x="73" y="97"/>
                        <a:pt x="73" y="97"/>
                      </a:cubicBezTo>
                      <a:cubicBezTo>
                        <a:pt x="71" y="97"/>
                        <a:pt x="71" y="97"/>
                        <a:pt x="71" y="97"/>
                      </a:cubicBezTo>
                      <a:cubicBezTo>
                        <a:pt x="71" y="85"/>
                        <a:pt x="71" y="85"/>
                        <a:pt x="71" y="85"/>
                      </a:cubicBezTo>
                      <a:cubicBezTo>
                        <a:pt x="59" y="85"/>
                        <a:pt x="59" y="85"/>
                        <a:pt x="59" y="85"/>
                      </a:cubicBezTo>
                      <a:cubicBezTo>
                        <a:pt x="59" y="97"/>
                        <a:pt x="59" y="97"/>
                        <a:pt x="59" y="97"/>
                      </a:cubicBezTo>
                      <a:cubicBezTo>
                        <a:pt x="56" y="97"/>
                        <a:pt x="56" y="97"/>
                        <a:pt x="56" y="97"/>
                      </a:cubicBezTo>
                      <a:cubicBezTo>
                        <a:pt x="56" y="85"/>
                        <a:pt x="56" y="85"/>
                        <a:pt x="56" y="85"/>
                      </a:cubicBezTo>
                      <a:cubicBezTo>
                        <a:pt x="44" y="85"/>
                        <a:pt x="44" y="85"/>
                        <a:pt x="44" y="85"/>
                      </a:cubicBezTo>
                      <a:cubicBezTo>
                        <a:pt x="44" y="97"/>
                        <a:pt x="44" y="97"/>
                        <a:pt x="44" y="97"/>
                      </a:cubicBezTo>
                      <a:cubicBezTo>
                        <a:pt x="42" y="97"/>
                        <a:pt x="42" y="97"/>
                        <a:pt x="42" y="97"/>
                      </a:cubicBezTo>
                      <a:cubicBezTo>
                        <a:pt x="42" y="85"/>
                        <a:pt x="42" y="85"/>
                        <a:pt x="42" y="85"/>
                      </a:cubicBezTo>
                      <a:cubicBezTo>
                        <a:pt x="29" y="85"/>
                        <a:pt x="29" y="85"/>
                        <a:pt x="29" y="85"/>
                      </a:cubicBezTo>
                      <a:cubicBezTo>
                        <a:pt x="29" y="97"/>
                        <a:pt x="29" y="97"/>
                        <a:pt x="29" y="97"/>
                      </a:cubicBezTo>
                      <a:cubicBezTo>
                        <a:pt x="27" y="97"/>
                        <a:pt x="27" y="97"/>
                        <a:pt x="27" y="97"/>
                      </a:cubicBezTo>
                      <a:cubicBezTo>
                        <a:pt x="27" y="85"/>
                        <a:pt x="27" y="85"/>
                        <a:pt x="27" y="85"/>
                      </a:cubicBezTo>
                      <a:cubicBezTo>
                        <a:pt x="19" y="85"/>
                        <a:pt x="19" y="85"/>
                        <a:pt x="19" y="85"/>
                      </a:cubicBezTo>
                      <a:cubicBezTo>
                        <a:pt x="19" y="87"/>
                        <a:pt x="17" y="89"/>
                        <a:pt x="14" y="89"/>
                      </a:cubicBezTo>
                      <a:cubicBezTo>
                        <a:pt x="14" y="97"/>
                        <a:pt x="14" y="97"/>
                        <a:pt x="14" y="97"/>
                      </a:cubicBezTo>
                      <a:cubicBezTo>
                        <a:pt x="12" y="97"/>
                        <a:pt x="12" y="97"/>
                        <a:pt x="12" y="97"/>
                      </a:cubicBezTo>
                      <a:cubicBezTo>
                        <a:pt x="12" y="89"/>
                        <a:pt x="12" y="89"/>
                        <a:pt x="12" y="89"/>
                      </a:cubicBezTo>
                      <a:cubicBezTo>
                        <a:pt x="10" y="89"/>
                        <a:pt x="8" y="87"/>
                        <a:pt x="8" y="85"/>
                      </a:cubicBezTo>
                      <a:cubicBezTo>
                        <a:pt x="1" y="85"/>
                        <a:pt x="1" y="85"/>
                        <a:pt x="1" y="85"/>
                      </a:cubicBezTo>
                      <a:cubicBezTo>
                        <a:pt x="2" y="89"/>
                        <a:pt x="4" y="93"/>
                        <a:pt x="5" y="97"/>
                      </a:cubicBezTo>
                      <a:cubicBezTo>
                        <a:pt x="140" y="97"/>
                        <a:pt x="140" y="97"/>
                        <a:pt x="140" y="97"/>
                      </a:cubicBezTo>
                      <a:cubicBezTo>
                        <a:pt x="140" y="97"/>
                        <a:pt x="140" y="97"/>
                        <a:pt x="140" y="96"/>
                      </a:cubicBezTo>
                      <a:cubicBezTo>
                        <a:pt x="140" y="89"/>
                        <a:pt x="140" y="89"/>
                        <a:pt x="140" y="89"/>
                      </a:cubicBezTo>
                      <a:cubicBezTo>
                        <a:pt x="142" y="91"/>
                        <a:pt x="142" y="91"/>
                        <a:pt x="142" y="91"/>
                      </a:cubicBezTo>
                      <a:cubicBezTo>
                        <a:pt x="145" y="82"/>
                        <a:pt x="147" y="73"/>
                        <a:pt x="147" y="64"/>
                      </a:cubicBezTo>
                      <a:cubicBezTo>
                        <a:pt x="147" y="51"/>
                        <a:pt x="144" y="38"/>
                        <a:pt x="138" y="26"/>
                      </a:cubicBezTo>
                      <a:moveTo>
                        <a:pt x="27" y="19"/>
                      </a:moveTo>
                      <a:cubicBezTo>
                        <a:pt x="19" y="24"/>
                        <a:pt x="19" y="24"/>
                        <a:pt x="19" y="24"/>
                      </a:cubicBezTo>
                      <a:cubicBezTo>
                        <a:pt x="19" y="24"/>
                        <a:pt x="19" y="24"/>
                        <a:pt x="19" y="24"/>
                      </a:cubicBezTo>
                      <a:cubicBezTo>
                        <a:pt x="27" y="24"/>
                        <a:pt x="27" y="24"/>
                        <a:pt x="27" y="24"/>
                      </a:cubicBezTo>
                      <a:cubicBezTo>
                        <a:pt x="27" y="19"/>
                        <a:pt x="27" y="19"/>
                        <a:pt x="27" y="19"/>
                      </a:cubicBezTo>
                      <a:moveTo>
                        <a:pt x="132" y="16"/>
                      </a:moveTo>
                      <a:cubicBezTo>
                        <a:pt x="132" y="24"/>
                        <a:pt x="132" y="24"/>
                        <a:pt x="132" y="24"/>
                      </a:cubicBezTo>
                      <a:cubicBezTo>
                        <a:pt x="137" y="24"/>
                        <a:pt x="137" y="24"/>
                        <a:pt x="137" y="24"/>
                      </a:cubicBezTo>
                      <a:cubicBezTo>
                        <a:pt x="135" y="21"/>
                        <a:pt x="134" y="19"/>
                        <a:pt x="132" y="16"/>
                      </a:cubicBezTo>
                      <a:moveTo>
                        <a:pt x="44" y="16"/>
                      </a:moveTo>
                      <a:cubicBezTo>
                        <a:pt x="44" y="16"/>
                        <a:pt x="44" y="16"/>
                        <a:pt x="44" y="16"/>
                      </a:cubicBezTo>
                      <a:cubicBezTo>
                        <a:pt x="44" y="24"/>
                        <a:pt x="44" y="24"/>
                        <a:pt x="44" y="24"/>
                      </a:cubicBezTo>
                      <a:cubicBezTo>
                        <a:pt x="48" y="24"/>
                        <a:pt x="48" y="24"/>
                        <a:pt x="48" y="24"/>
                      </a:cubicBezTo>
                      <a:cubicBezTo>
                        <a:pt x="44" y="16"/>
                        <a:pt x="44" y="16"/>
                        <a:pt x="44" y="16"/>
                      </a:cubicBezTo>
                      <a:moveTo>
                        <a:pt x="38" y="14"/>
                      </a:moveTo>
                      <a:cubicBezTo>
                        <a:pt x="29" y="18"/>
                        <a:pt x="29" y="18"/>
                        <a:pt x="29" y="18"/>
                      </a:cubicBezTo>
                      <a:cubicBezTo>
                        <a:pt x="29" y="24"/>
                        <a:pt x="29" y="24"/>
                        <a:pt x="29" y="24"/>
                      </a:cubicBezTo>
                      <a:cubicBezTo>
                        <a:pt x="42" y="24"/>
                        <a:pt x="42" y="24"/>
                        <a:pt x="42" y="24"/>
                      </a:cubicBezTo>
                      <a:cubicBezTo>
                        <a:pt x="42" y="16"/>
                        <a:pt x="42" y="16"/>
                        <a:pt x="42" y="16"/>
                      </a:cubicBezTo>
                      <a:cubicBezTo>
                        <a:pt x="40" y="16"/>
                        <a:pt x="39" y="15"/>
                        <a:pt x="38" y="14"/>
                      </a:cubicBezTo>
                      <a:moveTo>
                        <a:pt x="100" y="13"/>
                      </a:moveTo>
                      <a:cubicBezTo>
                        <a:pt x="92" y="22"/>
                        <a:pt x="92" y="22"/>
                        <a:pt x="92" y="22"/>
                      </a:cubicBezTo>
                      <a:cubicBezTo>
                        <a:pt x="92" y="23"/>
                        <a:pt x="92" y="23"/>
                        <a:pt x="92" y="24"/>
                      </a:cubicBezTo>
                      <a:cubicBezTo>
                        <a:pt x="100" y="24"/>
                        <a:pt x="100" y="24"/>
                        <a:pt x="100" y="24"/>
                      </a:cubicBezTo>
                      <a:cubicBezTo>
                        <a:pt x="100" y="13"/>
                        <a:pt x="100" y="13"/>
                        <a:pt x="100" y="13"/>
                      </a:cubicBezTo>
                      <a:moveTo>
                        <a:pt x="115" y="11"/>
                      </a:moveTo>
                      <a:cubicBezTo>
                        <a:pt x="103" y="11"/>
                        <a:pt x="103" y="11"/>
                        <a:pt x="103" y="11"/>
                      </a:cubicBezTo>
                      <a:cubicBezTo>
                        <a:pt x="103" y="24"/>
                        <a:pt x="103" y="24"/>
                        <a:pt x="103" y="24"/>
                      </a:cubicBezTo>
                      <a:cubicBezTo>
                        <a:pt x="115" y="24"/>
                        <a:pt x="115" y="24"/>
                        <a:pt x="115" y="24"/>
                      </a:cubicBezTo>
                      <a:cubicBezTo>
                        <a:pt x="115" y="11"/>
                        <a:pt x="115" y="11"/>
                        <a:pt x="115" y="11"/>
                      </a:cubicBezTo>
                      <a:moveTo>
                        <a:pt x="118" y="11"/>
                      </a:moveTo>
                      <a:cubicBezTo>
                        <a:pt x="117" y="11"/>
                        <a:pt x="117" y="11"/>
                        <a:pt x="117" y="11"/>
                      </a:cubicBezTo>
                      <a:cubicBezTo>
                        <a:pt x="117" y="24"/>
                        <a:pt x="117" y="24"/>
                        <a:pt x="117" y="24"/>
                      </a:cubicBezTo>
                      <a:cubicBezTo>
                        <a:pt x="121" y="24"/>
                        <a:pt x="121" y="24"/>
                        <a:pt x="121" y="24"/>
                      </a:cubicBezTo>
                      <a:cubicBezTo>
                        <a:pt x="118" y="11"/>
                        <a:pt x="118" y="11"/>
                        <a:pt x="118" y="11"/>
                      </a:cubicBezTo>
                      <a:moveTo>
                        <a:pt x="117" y="7"/>
                      </a:moveTo>
                      <a:cubicBezTo>
                        <a:pt x="117" y="9"/>
                        <a:pt x="117" y="9"/>
                        <a:pt x="117" y="9"/>
                      </a:cubicBezTo>
                      <a:cubicBezTo>
                        <a:pt x="118" y="9"/>
                        <a:pt x="118" y="9"/>
                        <a:pt x="118" y="9"/>
                      </a:cubicBezTo>
                      <a:cubicBezTo>
                        <a:pt x="117" y="7"/>
                        <a:pt x="117" y="7"/>
                        <a:pt x="117" y="7"/>
                      </a:cubicBezTo>
                      <a:moveTo>
                        <a:pt x="113" y="0"/>
                      </a:moveTo>
                      <a:cubicBezTo>
                        <a:pt x="104" y="9"/>
                        <a:pt x="104" y="9"/>
                        <a:pt x="104" y="9"/>
                      </a:cubicBezTo>
                      <a:cubicBezTo>
                        <a:pt x="115" y="9"/>
                        <a:pt x="115" y="9"/>
                        <a:pt x="115" y="9"/>
                      </a:cubicBezTo>
                      <a:cubicBezTo>
                        <a:pt x="115" y="1"/>
                        <a:pt x="115" y="1"/>
                        <a:pt x="115" y="1"/>
                      </a:cubicBezTo>
                      <a:cubicBezTo>
                        <a:pt x="114" y="1"/>
                        <a:pt x="114" y="1"/>
                        <a:pt x="113"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0" name="Google Shape;820;p12"/>
                <p:cNvSpPr/>
                <p:nvPr/>
              </p:nvSpPr>
              <p:spPr>
                <a:xfrm>
                  <a:off x="359" y="1457"/>
                  <a:ext cx="33" cy="11"/>
                </a:xfrm>
                <a:custGeom>
                  <a:avLst/>
                  <a:gdLst/>
                  <a:ahLst/>
                  <a:cxnLst/>
                  <a:rect l="l" t="t" r="r" b="b"/>
                  <a:pathLst>
                    <a:path w="143" h="46" extrusionOk="0">
                      <a:moveTo>
                        <a:pt x="141" y="40"/>
                      </a:moveTo>
                      <a:cubicBezTo>
                        <a:pt x="6" y="40"/>
                        <a:pt x="6" y="40"/>
                        <a:pt x="6" y="40"/>
                      </a:cubicBezTo>
                      <a:cubicBezTo>
                        <a:pt x="7" y="42"/>
                        <a:pt x="8" y="44"/>
                        <a:pt x="9" y="46"/>
                      </a:cubicBezTo>
                      <a:cubicBezTo>
                        <a:pt x="138" y="46"/>
                        <a:pt x="138" y="46"/>
                        <a:pt x="138" y="46"/>
                      </a:cubicBezTo>
                      <a:cubicBezTo>
                        <a:pt x="139" y="44"/>
                        <a:pt x="140" y="42"/>
                        <a:pt x="141" y="40"/>
                      </a:cubicBezTo>
                      <a:moveTo>
                        <a:pt x="141" y="32"/>
                      </a:moveTo>
                      <a:cubicBezTo>
                        <a:pt x="141" y="39"/>
                        <a:pt x="141" y="39"/>
                        <a:pt x="141" y="39"/>
                      </a:cubicBezTo>
                      <a:cubicBezTo>
                        <a:pt x="142" y="37"/>
                        <a:pt x="143" y="35"/>
                        <a:pt x="143" y="34"/>
                      </a:cubicBezTo>
                      <a:cubicBezTo>
                        <a:pt x="141" y="32"/>
                        <a:pt x="141" y="32"/>
                        <a:pt x="141" y="32"/>
                      </a:cubicBezTo>
                      <a:moveTo>
                        <a:pt x="1" y="0"/>
                      </a:moveTo>
                      <a:cubicBezTo>
                        <a:pt x="0" y="6"/>
                        <a:pt x="0" y="12"/>
                        <a:pt x="1" y="19"/>
                      </a:cubicBezTo>
                      <a:cubicBezTo>
                        <a:pt x="1" y="0"/>
                        <a:pt x="1" y="0"/>
                        <a:pt x="1" y="0"/>
                      </a:cubicBezTo>
                    </a:path>
                  </a:pathLst>
                </a:custGeom>
                <a:solidFill>
                  <a:srgbClr val="80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1" name="Google Shape;821;p12"/>
                <p:cNvSpPr/>
                <p:nvPr/>
              </p:nvSpPr>
              <p:spPr>
                <a:xfrm>
                  <a:off x="359" y="1463"/>
                  <a:ext cx="32" cy="1"/>
                </a:xfrm>
                <a:custGeom>
                  <a:avLst/>
                  <a:gdLst/>
                  <a:ahLst/>
                  <a:cxnLst/>
                  <a:rect l="l" t="t" r="r" b="b"/>
                  <a:pathLst>
                    <a:path w="137" h="2" extrusionOk="0">
                      <a:moveTo>
                        <a:pt x="7" y="0"/>
                      </a:moveTo>
                      <a:cubicBezTo>
                        <a:pt x="0" y="0"/>
                        <a:pt x="0" y="0"/>
                        <a:pt x="0" y="0"/>
                      </a:cubicBezTo>
                      <a:cubicBezTo>
                        <a:pt x="0" y="0"/>
                        <a:pt x="0" y="1"/>
                        <a:pt x="0" y="2"/>
                      </a:cubicBezTo>
                      <a:cubicBezTo>
                        <a:pt x="7" y="2"/>
                        <a:pt x="7" y="2"/>
                        <a:pt x="7" y="2"/>
                      </a:cubicBezTo>
                      <a:cubicBezTo>
                        <a:pt x="7" y="2"/>
                        <a:pt x="7" y="1"/>
                        <a:pt x="7" y="1"/>
                      </a:cubicBezTo>
                      <a:cubicBezTo>
                        <a:pt x="7" y="0"/>
                        <a:pt x="7" y="0"/>
                        <a:pt x="7" y="0"/>
                      </a:cubicBezTo>
                      <a:moveTo>
                        <a:pt x="26" y="0"/>
                      </a:moveTo>
                      <a:cubicBezTo>
                        <a:pt x="18" y="0"/>
                        <a:pt x="18" y="0"/>
                        <a:pt x="18" y="0"/>
                      </a:cubicBezTo>
                      <a:cubicBezTo>
                        <a:pt x="18" y="0"/>
                        <a:pt x="18" y="0"/>
                        <a:pt x="18" y="1"/>
                      </a:cubicBezTo>
                      <a:cubicBezTo>
                        <a:pt x="18" y="1"/>
                        <a:pt x="18" y="2"/>
                        <a:pt x="18" y="2"/>
                      </a:cubicBezTo>
                      <a:cubicBezTo>
                        <a:pt x="26" y="2"/>
                        <a:pt x="26" y="2"/>
                        <a:pt x="26" y="2"/>
                      </a:cubicBezTo>
                      <a:cubicBezTo>
                        <a:pt x="26" y="0"/>
                        <a:pt x="26" y="0"/>
                        <a:pt x="26" y="0"/>
                      </a:cubicBezTo>
                      <a:moveTo>
                        <a:pt x="41" y="0"/>
                      </a:moveTo>
                      <a:cubicBezTo>
                        <a:pt x="28" y="0"/>
                        <a:pt x="28" y="0"/>
                        <a:pt x="28" y="0"/>
                      </a:cubicBezTo>
                      <a:cubicBezTo>
                        <a:pt x="28" y="2"/>
                        <a:pt x="28" y="2"/>
                        <a:pt x="28" y="2"/>
                      </a:cubicBezTo>
                      <a:cubicBezTo>
                        <a:pt x="41" y="2"/>
                        <a:pt x="41" y="2"/>
                        <a:pt x="41" y="2"/>
                      </a:cubicBezTo>
                      <a:cubicBezTo>
                        <a:pt x="41" y="0"/>
                        <a:pt x="41" y="0"/>
                        <a:pt x="41" y="0"/>
                      </a:cubicBezTo>
                      <a:moveTo>
                        <a:pt x="55" y="0"/>
                      </a:moveTo>
                      <a:cubicBezTo>
                        <a:pt x="43" y="0"/>
                        <a:pt x="43" y="0"/>
                        <a:pt x="43" y="0"/>
                      </a:cubicBezTo>
                      <a:cubicBezTo>
                        <a:pt x="43" y="2"/>
                        <a:pt x="43" y="2"/>
                        <a:pt x="43" y="2"/>
                      </a:cubicBezTo>
                      <a:cubicBezTo>
                        <a:pt x="55" y="2"/>
                        <a:pt x="55" y="2"/>
                        <a:pt x="55" y="2"/>
                      </a:cubicBezTo>
                      <a:cubicBezTo>
                        <a:pt x="55" y="0"/>
                        <a:pt x="55" y="0"/>
                        <a:pt x="55" y="0"/>
                      </a:cubicBezTo>
                      <a:moveTo>
                        <a:pt x="70" y="0"/>
                      </a:moveTo>
                      <a:cubicBezTo>
                        <a:pt x="58" y="0"/>
                        <a:pt x="58" y="0"/>
                        <a:pt x="58" y="0"/>
                      </a:cubicBezTo>
                      <a:cubicBezTo>
                        <a:pt x="58" y="2"/>
                        <a:pt x="58" y="2"/>
                        <a:pt x="58" y="2"/>
                      </a:cubicBezTo>
                      <a:cubicBezTo>
                        <a:pt x="70" y="2"/>
                        <a:pt x="70" y="2"/>
                        <a:pt x="70" y="2"/>
                      </a:cubicBezTo>
                      <a:cubicBezTo>
                        <a:pt x="70" y="0"/>
                        <a:pt x="70" y="0"/>
                        <a:pt x="70" y="0"/>
                      </a:cubicBezTo>
                      <a:moveTo>
                        <a:pt x="85" y="0"/>
                      </a:moveTo>
                      <a:cubicBezTo>
                        <a:pt x="72" y="0"/>
                        <a:pt x="72" y="0"/>
                        <a:pt x="72" y="0"/>
                      </a:cubicBezTo>
                      <a:cubicBezTo>
                        <a:pt x="72" y="2"/>
                        <a:pt x="72" y="2"/>
                        <a:pt x="72" y="2"/>
                      </a:cubicBezTo>
                      <a:cubicBezTo>
                        <a:pt x="85" y="2"/>
                        <a:pt x="85" y="2"/>
                        <a:pt x="85" y="2"/>
                      </a:cubicBezTo>
                      <a:cubicBezTo>
                        <a:pt x="85" y="0"/>
                        <a:pt x="85" y="0"/>
                        <a:pt x="85" y="0"/>
                      </a:cubicBezTo>
                      <a:moveTo>
                        <a:pt x="99" y="0"/>
                      </a:moveTo>
                      <a:cubicBezTo>
                        <a:pt x="87" y="0"/>
                        <a:pt x="87" y="0"/>
                        <a:pt x="87" y="0"/>
                      </a:cubicBezTo>
                      <a:cubicBezTo>
                        <a:pt x="87" y="2"/>
                        <a:pt x="87" y="2"/>
                        <a:pt x="87" y="2"/>
                      </a:cubicBezTo>
                      <a:cubicBezTo>
                        <a:pt x="99" y="2"/>
                        <a:pt x="99" y="2"/>
                        <a:pt x="99" y="2"/>
                      </a:cubicBezTo>
                      <a:cubicBezTo>
                        <a:pt x="99" y="0"/>
                        <a:pt x="99" y="0"/>
                        <a:pt x="99" y="0"/>
                      </a:cubicBezTo>
                      <a:moveTo>
                        <a:pt x="114" y="0"/>
                      </a:moveTo>
                      <a:cubicBezTo>
                        <a:pt x="102" y="0"/>
                        <a:pt x="102" y="0"/>
                        <a:pt x="102" y="0"/>
                      </a:cubicBezTo>
                      <a:cubicBezTo>
                        <a:pt x="102" y="2"/>
                        <a:pt x="102" y="2"/>
                        <a:pt x="102" y="2"/>
                      </a:cubicBezTo>
                      <a:cubicBezTo>
                        <a:pt x="114" y="2"/>
                        <a:pt x="114" y="2"/>
                        <a:pt x="114" y="2"/>
                      </a:cubicBezTo>
                      <a:cubicBezTo>
                        <a:pt x="114" y="0"/>
                        <a:pt x="114" y="0"/>
                        <a:pt x="114" y="0"/>
                      </a:cubicBezTo>
                      <a:moveTo>
                        <a:pt x="129" y="0"/>
                      </a:moveTo>
                      <a:cubicBezTo>
                        <a:pt x="116" y="0"/>
                        <a:pt x="116" y="0"/>
                        <a:pt x="116" y="0"/>
                      </a:cubicBezTo>
                      <a:cubicBezTo>
                        <a:pt x="116" y="2"/>
                        <a:pt x="116" y="2"/>
                        <a:pt x="116" y="2"/>
                      </a:cubicBezTo>
                      <a:cubicBezTo>
                        <a:pt x="129" y="2"/>
                        <a:pt x="129" y="2"/>
                        <a:pt x="129" y="2"/>
                      </a:cubicBezTo>
                      <a:cubicBezTo>
                        <a:pt x="129" y="0"/>
                        <a:pt x="129" y="0"/>
                        <a:pt x="129" y="0"/>
                      </a:cubicBezTo>
                      <a:moveTo>
                        <a:pt x="137" y="0"/>
                      </a:moveTo>
                      <a:cubicBezTo>
                        <a:pt x="131" y="0"/>
                        <a:pt x="131" y="0"/>
                        <a:pt x="131" y="0"/>
                      </a:cubicBezTo>
                      <a:cubicBezTo>
                        <a:pt x="131" y="2"/>
                        <a:pt x="131" y="2"/>
                        <a:pt x="131" y="2"/>
                      </a:cubicBezTo>
                      <a:cubicBezTo>
                        <a:pt x="137" y="2"/>
                        <a:pt x="137" y="2"/>
                        <a:pt x="137" y="2"/>
                      </a:cubicBezTo>
                      <a:cubicBezTo>
                        <a:pt x="137" y="0"/>
                        <a:pt x="137" y="0"/>
                        <a:pt x="137"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2" name="Google Shape;822;p12"/>
                <p:cNvSpPr/>
                <p:nvPr/>
              </p:nvSpPr>
              <p:spPr>
                <a:xfrm>
                  <a:off x="359" y="1460"/>
                  <a:ext cx="32" cy="0"/>
                </a:xfrm>
                <a:custGeom>
                  <a:avLst/>
                  <a:gdLst/>
                  <a:ahLst/>
                  <a:cxnLst/>
                  <a:rect l="l" t="t" r="r" b="b"/>
                  <a:pathLst>
                    <a:path w="138" h="2" extrusionOk="0">
                      <a:moveTo>
                        <a:pt x="12" y="0"/>
                      </a:moveTo>
                      <a:cubicBezTo>
                        <a:pt x="0" y="0"/>
                        <a:pt x="0" y="0"/>
                        <a:pt x="0" y="0"/>
                      </a:cubicBezTo>
                      <a:cubicBezTo>
                        <a:pt x="0" y="0"/>
                        <a:pt x="0" y="0"/>
                        <a:pt x="0" y="0"/>
                      </a:cubicBezTo>
                      <a:cubicBezTo>
                        <a:pt x="12" y="0"/>
                        <a:pt x="12" y="0"/>
                        <a:pt x="12" y="0"/>
                      </a:cubicBezTo>
                      <a:cubicBezTo>
                        <a:pt x="12" y="0"/>
                        <a:pt x="12" y="0"/>
                        <a:pt x="12" y="0"/>
                      </a:cubicBezTo>
                      <a:moveTo>
                        <a:pt x="27" y="0"/>
                      </a:moveTo>
                      <a:cubicBezTo>
                        <a:pt x="14" y="0"/>
                        <a:pt x="14" y="0"/>
                        <a:pt x="14" y="0"/>
                      </a:cubicBezTo>
                      <a:cubicBezTo>
                        <a:pt x="14" y="0"/>
                        <a:pt x="14" y="0"/>
                        <a:pt x="14" y="0"/>
                      </a:cubicBezTo>
                      <a:cubicBezTo>
                        <a:pt x="26" y="0"/>
                        <a:pt x="26" y="0"/>
                        <a:pt x="26" y="0"/>
                      </a:cubicBezTo>
                      <a:cubicBezTo>
                        <a:pt x="27" y="0"/>
                        <a:pt x="27" y="0"/>
                        <a:pt x="27" y="0"/>
                      </a:cubicBezTo>
                      <a:cubicBezTo>
                        <a:pt x="27" y="0"/>
                        <a:pt x="27" y="0"/>
                        <a:pt x="27" y="0"/>
                      </a:cubicBezTo>
                      <a:moveTo>
                        <a:pt x="42" y="0"/>
                      </a:moveTo>
                      <a:cubicBezTo>
                        <a:pt x="31" y="0"/>
                        <a:pt x="31" y="0"/>
                        <a:pt x="31" y="0"/>
                      </a:cubicBezTo>
                      <a:cubicBezTo>
                        <a:pt x="29" y="0"/>
                        <a:pt x="29" y="0"/>
                        <a:pt x="29" y="0"/>
                      </a:cubicBezTo>
                      <a:cubicBezTo>
                        <a:pt x="29" y="0"/>
                        <a:pt x="29" y="0"/>
                        <a:pt x="29" y="0"/>
                      </a:cubicBezTo>
                      <a:cubicBezTo>
                        <a:pt x="42" y="0"/>
                        <a:pt x="42" y="0"/>
                        <a:pt x="42" y="0"/>
                      </a:cubicBezTo>
                      <a:cubicBezTo>
                        <a:pt x="42" y="0"/>
                        <a:pt x="42" y="0"/>
                        <a:pt x="42" y="0"/>
                      </a:cubicBezTo>
                      <a:moveTo>
                        <a:pt x="52" y="0"/>
                      </a:moveTo>
                      <a:cubicBezTo>
                        <a:pt x="44" y="0"/>
                        <a:pt x="44" y="0"/>
                        <a:pt x="44" y="0"/>
                      </a:cubicBezTo>
                      <a:cubicBezTo>
                        <a:pt x="44" y="0"/>
                        <a:pt x="44" y="0"/>
                        <a:pt x="44" y="0"/>
                      </a:cubicBezTo>
                      <a:cubicBezTo>
                        <a:pt x="52" y="0"/>
                        <a:pt x="52" y="0"/>
                        <a:pt x="52" y="0"/>
                      </a:cubicBezTo>
                      <a:cubicBezTo>
                        <a:pt x="52" y="0"/>
                        <a:pt x="52" y="0"/>
                        <a:pt x="52" y="0"/>
                      </a:cubicBezTo>
                      <a:cubicBezTo>
                        <a:pt x="52" y="0"/>
                        <a:pt x="52" y="0"/>
                        <a:pt x="52" y="0"/>
                      </a:cubicBezTo>
                      <a:moveTo>
                        <a:pt x="71" y="0"/>
                      </a:moveTo>
                      <a:cubicBezTo>
                        <a:pt x="63" y="0"/>
                        <a:pt x="63" y="0"/>
                        <a:pt x="63" y="0"/>
                      </a:cubicBezTo>
                      <a:cubicBezTo>
                        <a:pt x="63" y="0"/>
                        <a:pt x="63" y="0"/>
                        <a:pt x="63" y="0"/>
                      </a:cubicBezTo>
                      <a:cubicBezTo>
                        <a:pt x="63" y="0"/>
                        <a:pt x="63" y="0"/>
                        <a:pt x="63" y="0"/>
                      </a:cubicBezTo>
                      <a:cubicBezTo>
                        <a:pt x="71" y="0"/>
                        <a:pt x="71" y="0"/>
                        <a:pt x="71" y="0"/>
                      </a:cubicBezTo>
                      <a:cubicBezTo>
                        <a:pt x="71" y="0"/>
                        <a:pt x="71" y="0"/>
                        <a:pt x="71" y="0"/>
                      </a:cubicBezTo>
                      <a:moveTo>
                        <a:pt x="86" y="0"/>
                      </a:moveTo>
                      <a:cubicBezTo>
                        <a:pt x="73" y="0"/>
                        <a:pt x="73" y="0"/>
                        <a:pt x="73" y="0"/>
                      </a:cubicBezTo>
                      <a:cubicBezTo>
                        <a:pt x="73" y="0"/>
                        <a:pt x="73" y="0"/>
                        <a:pt x="73" y="0"/>
                      </a:cubicBezTo>
                      <a:cubicBezTo>
                        <a:pt x="86" y="0"/>
                        <a:pt x="86" y="0"/>
                        <a:pt x="86" y="0"/>
                      </a:cubicBezTo>
                      <a:cubicBezTo>
                        <a:pt x="86" y="0"/>
                        <a:pt x="86" y="0"/>
                        <a:pt x="86" y="0"/>
                      </a:cubicBezTo>
                      <a:moveTo>
                        <a:pt x="100" y="0"/>
                      </a:moveTo>
                      <a:cubicBezTo>
                        <a:pt x="88" y="0"/>
                        <a:pt x="88" y="0"/>
                        <a:pt x="88" y="0"/>
                      </a:cubicBezTo>
                      <a:cubicBezTo>
                        <a:pt x="88" y="0"/>
                        <a:pt x="88" y="0"/>
                        <a:pt x="88" y="0"/>
                      </a:cubicBezTo>
                      <a:cubicBezTo>
                        <a:pt x="100" y="0"/>
                        <a:pt x="100" y="0"/>
                        <a:pt x="100" y="0"/>
                      </a:cubicBezTo>
                      <a:cubicBezTo>
                        <a:pt x="100" y="0"/>
                        <a:pt x="100" y="0"/>
                        <a:pt x="100" y="0"/>
                      </a:cubicBezTo>
                      <a:moveTo>
                        <a:pt x="115" y="0"/>
                      </a:moveTo>
                      <a:cubicBezTo>
                        <a:pt x="103" y="0"/>
                        <a:pt x="103" y="0"/>
                        <a:pt x="103" y="0"/>
                      </a:cubicBezTo>
                      <a:cubicBezTo>
                        <a:pt x="103" y="0"/>
                        <a:pt x="103" y="0"/>
                        <a:pt x="103" y="0"/>
                      </a:cubicBezTo>
                      <a:cubicBezTo>
                        <a:pt x="115" y="0"/>
                        <a:pt x="115" y="0"/>
                        <a:pt x="115" y="0"/>
                      </a:cubicBezTo>
                      <a:cubicBezTo>
                        <a:pt x="115" y="0"/>
                        <a:pt x="115" y="0"/>
                        <a:pt x="115" y="0"/>
                      </a:cubicBezTo>
                      <a:moveTo>
                        <a:pt x="125" y="0"/>
                      </a:moveTo>
                      <a:cubicBezTo>
                        <a:pt x="117" y="0"/>
                        <a:pt x="117" y="0"/>
                        <a:pt x="117" y="0"/>
                      </a:cubicBezTo>
                      <a:cubicBezTo>
                        <a:pt x="117" y="0"/>
                        <a:pt x="117" y="0"/>
                        <a:pt x="117" y="0"/>
                      </a:cubicBezTo>
                      <a:cubicBezTo>
                        <a:pt x="125" y="0"/>
                        <a:pt x="125" y="0"/>
                        <a:pt x="125" y="0"/>
                      </a:cubicBezTo>
                      <a:cubicBezTo>
                        <a:pt x="125" y="0"/>
                        <a:pt x="125" y="0"/>
                        <a:pt x="125" y="0"/>
                      </a:cubicBezTo>
                      <a:cubicBezTo>
                        <a:pt x="125" y="0"/>
                        <a:pt x="125" y="0"/>
                        <a:pt x="125" y="0"/>
                      </a:cubicBezTo>
                      <a:moveTo>
                        <a:pt x="138" y="0"/>
                      </a:moveTo>
                      <a:cubicBezTo>
                        <a:pt x="136" y="0"/>
                        <a:pt x="136" y="0"/>
                        <a:pt x="136" y="0"/>
                      </a:cubicBezTo>
                      <a:cubicBezTo>
                        <a:pt x="136" y="0"/>
                        <a:pt x="137" y="0"/>
                        <a:pt x="137" y="0"/>
                      </a:cubicBezTo>
                      <a:cubicBezTo>
                        <a:pt x="137" y="0"/>
                        <a:pt x="136" y="0"/>
                        <a:pt x="136" y="0"/>
                      </a:cubicBezTo>
                      <a:cubicBezTo>
                        <a:pt x="138" y="0"/>
                        <a:pt x="138" y="0"/>
                        <a:pt x="138" y="0"/>
                      </a:cubicBezTo>
                      <a:cubicBezTo>
                        <a:pt x="138" y="0"/>
                        <a:pt x="138" y="0"/>
                        <a:pt x="138"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3" name="Google Shape;823;p12"/>
                <p:cNvSpPr/>
                <p:nvPr/>
              </p:nvSpPr>
              <p:spPr>
                <a:xfrm>
                  <a:off x="359" y="1456"/>
                  <a:ext cx="32" cy="1"/>
                </a:xfrm>
                <a:custGeom>
                  <a:avLst/>
                  <a:gdLst/>
                  <a:ahLst/>
                  <a:cxnLst/>
                  <a:rect l="l" t="t" r="r" b="b"/>
                  <a:pathLst>
                    <a:path w="138" h="3" extrusionOk="0">
                      <a:moveTo>
                        <a:pt x="12" y="0"/>
                      </a:moveTo>
                      <a:cubicBezTo>
                        <a:pt x="0" y="0"/>
                        <a:pt x="0" y="0"/>
                        <a:pt x="0" y="0"/>
                      </a:cubicBezTo>
                      <a:cubicBezTo>
                        <a:pt x="0" y="1"/>
                        <a:pt x="0" y="2"/>
                        <a:pt x="0" y="3"/>
                      </a:cubicBezTo>
                      <a:cubicBezTo>
                        <a:pt x="12" y="3"/>
                        <a:pt x="12" y="3"/>
                        <a:pt x="12" y="3"/>
                      </a:cubicBezTo>
                      <a:cubicBezTo>
                        <a:pt x="12" y="0"/>
                        <a:pt x="12" y="0"/>
                        <a:pt x="12" y="0"/>
                      </a:cubicBezTo>
                      <a:moveTo>
                        <a:pt x="27" y="0"/>
                      </a:moveTo>
                      <a:cubicBezTo>
                        <a:pt x="14" y="0"/>
                        <a:pt x="14" y="0"/>
                        <a:pt x="14" y="0"/>
                      </a:cubicBezTo>
                      <a:cubicBezTo>
                        <a:pt x="14" y="3"/>
                        <a:pt x="14" y="3"/>
                        <a:pt x="14" y="3"/>
                      </a:cubicBezTo>
                      <a:cubicBezTo>
                        <a:pt x="27" y="3"/>
                        <a:pt x="27" y="3"/>
                        <a:pt x="27" y="3"/>
                      </a:cubicBezTo>
                      <a:cubicBezTo>
                        <a:pt x="27" y="0"/>
                        <a:pt x="27" y="0"/>
                        <a:pt x="27" y="0"/>
                      </a:cubicBezTo>
                      <a:moveTo>
                        <a:pt x="37" y="0"/>
                      </a:moveTo>
                      <a:cubicBezTo>
                        <a:pt x="29" y="0"/>
                        <a:pt x="29" y="0"/>
                        <a:pt x="29" y="0"/>
                      </a:cubicBezTo>
                      <a:cubicBezTo>
                        <a:pt x="29" y="3"/>
                        <a:pt x="29" y="3"/>
                        <a:pt x="29" y="3"/>
                      </a:cubicBezTo>
                      <a:cubicBezTo>
                        <a:pt x="37" y="3"/>
                        <a:pt x="37" y="3"/>
                        <a:pt x="37" y="3"/>
                      </a:cubicBezTo>
                      <a:cubicBezTo>
                        <a:pt x="37" y="2"/>
                        <a:pt x="37" y="2"/>
                        <a:pt x="37" y="1"/>
                      </a:cubicBezTo>
                      <a:cubicBezTo>
                        <a:pt x="37" y="1"/>
                        <a:pt x="37" y="1"/>
                        <a:pt x="37" y="0"/>
                      </a:cubicBezTo>
                      <a:moveTo>
                        <a:pt x="56" y="0"/>
                      </a:moveTo>
                      <a:cubicBezTo>
                        <a:pt x="48" y="0"/>
                        <a:pt x="48" y="0"/>
                        <a:pt x="48" y="0"/>
                      </a:cubicBezTo>
                      <a:cubicBezTo>
                        <a:pt x="48" y="1"/>
                        <a:pt x="48" y="1"/>
                        <a:pt x="48" y="1"/>
                      </a:cubicBezTo>
                      <a:cubicBezTo>
                        <a:pt x="48" y="2"/>
                        <a:pt x="48" y="2"/>
                        <a:pt x="48" y="3"/>
                      </a:cubicBezTo>
                      <a:cubicBezTo>
                        <a:pt x="56" y="3"/>
                        <a:pt x="56" y="3"/>
                        <a:pt x="56" y="3"/>
                      </a:cubicBezTo>
                      <a:cubicBezTo>
                        <a:pt x="56" y="0"/>
                        <a:pt x="56" y="0"/>
                        <a:pt x="56" y="0"/>
                      </a:cubicBezTo>
                      <a:moveTo>
                        <a:pt x="71" y="0"/>
                      </a:moveTo>
                      <a:cubicBezTo>
                        <a:pt x="59" y="0"/>
                        <a:pt x="59" y="0"/>
                        <a:pt x="59" y="0"/>
                      </a:cubicBezTo>
                      <a:cubicBezTo>
                        <a:pt x="59" y="3"/>
                        <a:pt x="59" y="3"/>
                        <a:pt x="59" y="3"/>
                      </a:cubicBezTo>
                      <a:cubicBezTo>
                        <a:pt x="71" y="3"/>
                        <a:pt x="71" y="3"/>
                        <a:pt x="71" y="3"/>
                      </a:cubicBezTo>
                      <a:cubicBezTo>
                        <a:pt x="71" y="0"/>
                        <a:pt x="71" y="0"/>
                        <a:pt x="71" y="0"/>
                      </a:cubicBezTo>
                      <a:moveTo>
                        <a:pt x="79" y="0"/>
                      </a:moveTo>
                      <a:cubicBezTo>
                        <a:pt x="73" y="0"/>
                        <a:pt x="73" y="0"/>
                        <a:pt x="73" y="0"/>
                      </a:cubicBezTo>
                      <a:cubicBezTo>
                        <a:pt x="73" y="3"/>
                        <a:pt x="73" y="3"/>
                        <a:pt x="73" y="3"/>
                      </a:cubicBezTo>
                      <a:cubicBezTo>
                        <a:pt x="76" y="3"/>
                        <a:pt x="76" y="3"/>
                        <a:pt x="76" y="3"/>
                      </a:cubicBezTo>
                      <a:cubicBezTo>
                        <a:pt x="79" y="0"/>
                        <a:pt x="79" y="0"/>
                        <a:pt x="79" y="0"/>
                      </a:cubicBezTo>
                      <a:moveTo>
                        <a:pt x="86" y="0"/>
                      </a:moveTo>
                      <a:cubicBezTo>
                        <a:pt x="83" y="0"/>
                        <a:pt x="83" y="0"/>
                        <a:pt x="83" y="0"/>
                      </a:cubicBezTo>
                      <a:cubicBezTo>
                        <a:pt x="80" y="3"/>
                        <a:pt x="80" y="3"/>
                        <a:pt x="80" y="3"/>
                      </a:cubicBezTo>
                      <a:cubicBezTo>
                        <a:pt x="86" y="3"/>
                        <a:pt x="86" y="3"/>
                        <a:pt x="86" y="3"/>
                      </a:cubicBezTo>
                      <a:cubicBezTo>
                        <a:pt x="86" y="0"/>
                        <a:pt x="86" y="0"/>
                        <a:pt x="86" y="0"/>
                      </a:cubicBezTo>
                      <a:moveTo>
                        <a:pt x="100" y="0"/>
                      </a:moveTo>
                      <a:cubicBezTo>
                        <a:pt x="88" y="0"/>
                        <a:pt x="88" y="0"/>
                        <a:pt x="88" y="0"/>
                      </a:cubicBezTo>
                      <a:cubicBezTo>
                        <a:pt x="88" y="3"/>
                        <a:pt x="88" y="3"/>
                        <a:pt x="88" y="3"/>
                      </a:cubicBezTo>
                      <a:cubicBezTo>
                        <a:pt x="100" y="3"/>
                        <a:pt x="100" y="3"/>
                        <a:pt x="100" y="3"/>
                      </a:cubicBezTo>
                      <a:cubicBezTo>
                        <a:pt x="100" y="0"/>
                        <a:pt x="100" y="0"/>
                        <a:pt x="100" y="0"/>
                      </a:cubicBezTo>
                      <a:moveTo>
                        <a:pt x="115" y="0"/>
                      </a:moveTo>
                      <a:cubicBezTo>
                        <a:pt x="103" y="0"/>
                        <a:pt x="103" y="0"/>
                        <a:pt x="103" y="0"/>
                      </a:cubicBezTo>
                      <a:cubicBezTo>
                        <a:pt x="103" y="3"/>
                        <a:pt x="103" y="3"/>
                        <a:pt x="103" y="3"/>
                      </a:cubicBezTo>
                      <a:cubicBezTo>
                        <a:pt x="115" y="3"/>
                        <a:pt x="115" y="3"/>
                        <a:pt x="115" y="3"/>
                      </a:cubicBezTo>
                      <a:cubicBezTo>
                        <a:pt x="115" y="0"/>
                        <a:pt x="115" y="0"/>
                        <a:pt x="115" y="0"/>
                      </a:cubicBezTo>
                      <a:moveTo>
                        <a:pt x="127" y="0"/>
                      </a:moveTo>
                      <a:cubicBezTo>
                        <a:pt x="117" y="0"/>
                        <a:pt x="117" y="0"/>
                        <a:pt x="117" y="0"/>
                      </a:cubicBezTo>
                      <a:cubicBezTo>
                        <a:pt x="117" y="3"/>
                        <a:pt x="117" y="3"/>
                        <a:pt x="117" y="3"/>
                      </a:cubicBezTo>
                      <a:cubicBezTo>
                        <a:pt x="127" y="3"/>
                        <a:pt x="127" y="3"/>
                        <a:pt x="127" y="3"/>
                      </a:cubicBezTo>
                      <a:cubicBezTo>
                        <a:pt x="127" y="0"/>
                        <a:pt x="127" y="0"/>
                        <a:pt x="127" y="0"/>
                      </a:cubicBezTo>
                      <a:moveTo>
                        <a:pt x="138" y="0"/>
                      </a:moveTo>
                      <a:cubicBezTo>
                        <a:pt x="132" y="0"/>
                        <a:pt x="132" y="0"/>
                        <a:pt x="132" y="0"/>
                      </a:cubicBezTo>
                      <a:cubicBezTo>
                        <a:pt x="132" y="3"/>
                        <a:pt x="132" y="3"/>
                        <a:pt x="132" y="3"/>
                      </a:cubicBezTo>
                      <a:cubicBezTo>
                        <a:pt x="138" y="3"/>
                        <a:pt x="138" y="3"/>
                        <a:pt x="138" y="3"/>
                      </a:cubicBezTo>
                      <a:cubicBezTo>
                        <a:pt x="138" y="0"/>
                        <a:pt x="138" y="0"/>
                        <a:pt x="138"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4" name="Google Shape;824;p12"/>
                <p:cNvSpPr/>
                <p:nvPr/>
              </p:nvSpPr>
              <p:spPr>
                <a:xfrm>
                  <a:off x="360" y="1453"/>
                  <a:ext cx="31" cy="0"/>
                </a:xfrm>
                <a:custGeom>
                  <a:avLst/>
                  <a:gdLst/>
                  <a:ahLst/>
                  <a:cxnLst/>
                  <a:rect l="l" t="t" r="r" b="b"/>
                  <a:pathLst>
                    <a:path w="135" h="2" extrusionOk="0">
                      <a:moveTo>
                        <a:pt x="9" y="0"/>
                      </a:moveTo>
                      <a:cubicBezTo>
                        <a:pt x="1" y="0"/>
                        <a:pt x="1" y="0"/>
                        <a:pt x="1" y="0"/>
                      </a:cubicBezTo>
                      <a:cubicBezTo>
                        <a:pt x="1" y="0"/>
                        <a:pt x="0" y="0"/>
                        <a:pt x="0" y="0"/>
                      </a:cubicBezTo>
                      <a:cubicBezTo>
                        <a:pt x="9" y="0"/>
                        <a:pt x="9" y="0"/>
                        <a:pt x="9" y="0"/>
                      </a:cubicBezTo>
                      <a:cubicBezTo>
                        <a:pt x="9" y="0"/>
                        <a:pt x="9" y="0"/>
                        <a:pt x="9" y="0"/>
                      </a:cubicBezTo>
                      <a:moveTo>
                        <a:pt x="24" y="0"/>
                      </a:moveTo>
                      <a:cubicBezTo>
                        <a:pt x="11" y="0"/>
                        <a:pt x="11" y="0"/>
                        <a:pt x="11" y="0"/>
                      </a:cubicBezTo>
                      <a:cubicBezTo>
                        <a:pt x="11" y="0"/>
                        <a:pt x="11" y="0"/>
                        <a:pt x="11" y="0"/>
                      </a:cubicBezTo>
                      <a:cubicBezTo>
                        <a:pt x="24" y="0"/>
                        <a:pt x="24" y="0"/>
                        <a:pt x="24" y="0"/>
                      </a:cubicBezTo>
                      <a:cubicBezTo>
                        <a:pt x="24" y="0"/>
                        <a:pt x="24" y="0"/>
                        <a:pt x="24" y="0"/>
                      </a:cubicBezTo>
                      <a:moveTo>
                        <a:pt x="39" y="0"/>
                      </a:moveTo>
                      <a:cubicBezTo>
                        <a:pt x="26" y="0"/>
                        <a:pt x="26" y="0"/>
                        <a:pt x="26" y="0"/>
                      </a:cubicBezTo>
                      <a:cubicBezTo>
                        <a:pt x="26" y="0"/>
                        <a:pt x="26" y="0"/>
                        <a:pt x="26" y="0"/>
                      </a:cubicBezTo>
                      <a:cubicBezTo>
                        <a:pt x="39" y="0"/>
                        <a:pt x="39" y="0"/>
                        <a:pt x="39" y="0"/>
                      </a:cubicBezTo>
                      <a:cubicBezTo>
                        <a:pt x="39" y="0"/>
                        <a:pt x="39" y="0"/>
                        <a:pt x="39" y="0"/>
                      </a:cubicBezTo>
                      <a:moveTo>
                        <a:pt x="49" y="0"/>
                      </a:moveTo>
                      <a:cubicBezTo>
                        <a:pt x="41" y="0"/>
                        <a:pt x="41" y="0"/>
                        <a:pt x="41" y="0"/>
                      </a:cubicBezTo>
                      <a:cubicBezTo>
                        <a:pt x="41" y="0"/>
                        <a:pt x="41" y="0"/>
                        <a:pt x="41" y="0"/>
                      </a:cubicBezTo>
                      <a:cubicBezTo>
                        <a:pt x="49" y="0"/>
                        <a:pt x="49" y="0"/>
                        <a:pt x="49" y="0"/>
                      </a:cubicBezTo>
                      <a:cubicBezTo>
                        <a:pt x="49" y="0"/>
                        <a:pt x="49" y="0"/>
                        <a:pt x="49" y="0"/>
                      </a:cubicBezTo>
                      <a:cubicBezTo>
                        <a:pt x="49" y="0"/>
                        <a:pt x="49" y="0"/>
                        <a:pt x="49" y="0"/>
                      </a:cubicBezTo>
                      <a:moveTo>
                        <a:pt x="68" y="0"/>
                      </a:moveTo>
                      <a:cubicBezTo>
                        <a:pt x="60" y="0"/>
                        <a:pt x="60" y="0"/>
                        <a:pt x="60" y="0"/>
                      </a:cubicBezTo>
                      <a:cubicBezTo>
                        <a:pt x="60" y="0"/>
                        <a:pt x="60" y="0"/>
                        <a:pt x="60" y="0"/>
                      </a:cubicBezTo>
                      <a:cubicBezTo>
                        <a:pt x="60" y="0"/>
                        <a:pt x="60" y="0"/>
                        <a:pt x="60" y="0"/>
                      </a:cubicBezTo>
                      <a:cubicBezTo>
                        <a:pt x="68" y="0"/>
                        <a:pt x="68" y="0"/>
                        <a:pt x="68" y="0"/>
                      </a:cubicBezTo>
                      <a:cubicBezTo>
                        <a:pt x="68" y="0"/>
                        <a:pt x="68" y="0"/>
                        <a:pt x="68" y="0"/>
                      </a:cubicBezTo>
                      <a:moveTo>
                        <a:pt x="83" y="0"/>
                      </a:moveTo>
                      <a:cubicBezTo>
                        <a:pt x="70" y="0"/>
                        <a:pt x="70" y="0"/>
                        <a:pt x="70" y="0"/>
                      </a:cubicBezTo>
                      <a:cubicBezTo>
                        <a:pt x="70" y="0"/>
                        <a:pt x="70" y="0"/>
                        <a:pt x="70" y="0"/>
                      </a:cubicBezTo>
                      <a:cubicBezTo>
                        <a:pt x="83" y="0"/>
                        <a:pt x="83" y="0"/>
                        <a:pt x="83" y="0"/>
                      </a:cubicBezTo>
                      <a:cubicBezTo>
                        <a:pt x="83" y="0"/>
                        <a:pt x="83" y="0"/>
                        <a:pt x="83" y="0"/>
                      </a:cubicBezTo>
                      <a:moveTo>
                        <a:pt x="93" y="0"/>
                      </a:moveTo>
                      <a:cubicBezTo>
                        <a:pt x="85" y="0"/>
                        <a:pt x="85" y="0"/>
                        <a:pt x="85" y="0"/>
                      </a:cubicBezTo>
                      <a:cubicBezTo>
                        <a:pt x="85" y="0"/>
                        <a:pt x="85" y="0"/>
                        <a:pt x="85" y="0"/>
                      </a:cubicBezTo>
                      <a:cubicBezTo>
                        <a:pt x="93" y="0"/>
                        <a:pt x="93" y="0"/>
                        <a:pt x="93" y="0"/>
                      </a:cubicBezTo>
                      <a:cubicBezTo>
                        <a:pt x="93" y="0"/>
                        <a:pt x="93" y="0"/>
                        <a:pt x="93" y="0"/>
                      </a:cubicBezTo>
                      <a:cubicBezTo>
                        <a:pt x="93" y="0"/>
                        <a:pt x="93" y="0"/>
                        <a:pt x="93" y="0"/>
                      </a:cubicBezTo>
                      <a:moveTo>
                        <a:pt x="112" y="0"/>
                      </a:moveTo>
                      <a:cubicBezTo>
                        <a:pt x="104" y="0"/>
                        <a:pt x="104" y="0"/>
                        <a:pt x="104" y="0"/>
                      </a:cubicBezTo>
                      <a:cubicBezTo>
                        <a:pt x="104" y="0"/>
                        <a:pt x="104" y="0"/>
                        <a:pt x="104" y="0"/>
                      </a:cubicBezTo>
                      <a:cubicBezTo>
                        <a:pt x="104" y="0"/>
                        <a:pt x="104" y="0"/>
                        <a:pt x="104" y="0"/>
                      </a:cubicBezTo>
                      <a:cubicBezTo>
                        <a:pt x="112" y="0"/>
                        <a:pt x="112" y="0"/>
                        <a:pt x="112" y="0"/>
                      </a:cubicBezTo>
                      <a:cubicBezTo>
                        <a:pt x="112" y="0"/>
                        <a:pt x="112" y="0"/>
                        <a:pt x="112" y="0"/>
                      </a:cubicBezTo>
                      <a:moveTo>
                        <a:pt x="121" y="0"/>
                      </a:moveTo>
                      <a:cubicBezTo>
                        <a:pt x="114" y="0"/>
                        <a:pt x="114" y="0"/>
                        <a:pt x="114" y="0"/>
                      </a:cubicBezTo>
                      <a:cubicBezTo>
                        <a:pt x="114" y="0"/>
                        <a:pt x="114" y="0"/>
                        <a:pt x="114" y="0"/>
                      </a:cubicBezTo>
                      <a:cubicBezTo>
                        <a:pt x="121" y="0"/>
                        <a:pt x="121" y="0"/>
                        <a:pt x="121" y="0"/>
                      </a:cubicBezTo>
                      <a:cubicBezTo>
                        <a:pt x="121" y="0"/>
                        <a:pt x="121" y="0"/>
                        <a:pt x="121" y="0"/>
                      </a:cubicBezTo>
                      <a:moveTo>
                        <a:pt x="135" y="0"/>
                      </a:moveTo>
                      <a:cubicBezTo>
                        <a:pt x="129" y="0"/>
                        <a:pt x="129" y="0"/>
                        <a:pt x="129" y="0"/>
                      </a:cubicBezTo>
                      <a:cubicBezTo>
                        <a:pt x="129" y="0"/>
                        <a:pt x="129" y="0"/>
                        <a:pt x="129" y="0"/>
                      </a:cubicBezTo>
                      <a:cubicBezTo>
                        <a:pt x="135" y="0"/>
                        <a:pt x="135" y="0"/>
                        <a:pt x="135" y="0"/>
                      </a:cubicBezTo>
                      <a:cubicBezTo>
                        <a:pt x="135" y="0"/>
                        <a:pt x="135" y="0"/>
                        <a:pt x="135"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5" name="Google Shape;825;p12"/>
                <p:cNvSpPr/>
                <p:nvPr/>
              </p:nvSpPr>
              <p:spPr>
                <a:xfrm>
                  <a:off x="363" y="1449"/>
                  <a:ext cx="28" cy="1"/>
                </a:xfrm>
                <a:custGeom>
                  <a:avLst/>
                  <a:gdLst/>
                  <a:ahLst/>
                  <a:cxnLst/>
                  <a:rect l="l" t="t" r="r" b="b"/>
                  <a:pathLst>
                    <a:path w="119" h="2" extrusionOk="0">
                      <a:moveTo>
                        <a:pt x="8" y="0"/>
                      </a:moveTo>
                      <a:cubicBezTo>
                        <a:pt x="0" y="0"/>
                        <a:pt x="0" y="0"/>
                        <a:pt x="0" y="0"/>
                      </a:cubicBezTo>
                      <a:cubicBezTo>
                        <a:pt x="0" y="0"/>
                        <a:pt x="0" y="1"/>
                        <a:pt x="0" y="1"/>
                      </a:cubicBezTo>
                      <a:cubicBezTo>
                        <a:pt x="0" y="1"/>
                        <a:pt x="0" y="2"/>
                        <a:pt x="0" y="2"/>
                      </a:cubicBezTo>
                      <a:cubicBezTo>
                        <a:pt x="8" y="2"/>
                        <a:pt x="8" y="2"/>
                        <a:pt x="8" y="2"/>
                      </a:cubicBezTo>
                      <a:cubicBezTo>
                        <a:pt x="8" y="0"/>
                        <a:pt x="8" y="0"/>
                        <a:pt x="8" y="0"/>
                      </a:cubicBezTo>
                      <a:moveTo>
                        <a:pt x="23" y="0"/>
                      </a:moveTo>
                      <a:cubicBezTo>
                        <a:pt x="10" y="0"/>
                        <a:pt x="10" y="0"/>
                        <a:pt x="10" y="0"/>
                      </a:cubicBezTo>
                      <a:cubicBezTo>
                        <a:pt x="10" y="2"/>
                        <a:pt x="10" y="2"/>
                        <a:pt x="10" y="2"/>
                      </a:cubicBezTo>
                      <a:cubicBezTo>
                        <a:pt x="23" y="2"/>
                        <a:pt x="23" y="2"/>
                        <a:pt x="23" y="2"/>
                      </a:cubicBezTo>
                      <a:cubicBezTo>
                        <a:pt x="23" y="0"/>
                        <a:pt x="23" y="0"/>
                        <a:pt x="23" y="0"/>
                      </a:cubicBezTo>
                      <a:moveTo>
                        <a:pt x="29" y="0"/>
                      </a:moveTo>
                      <a:cubicBezTo>
                        <a:pt x="25" y="0"/>
                        <a:pt x="25" y="0"/>
                        <a:pt x="25" y="0"/>
                      </a:cubicBezTo>
                      <a:cubicBezTo>
                        <a:pt x="25" y="2"/>
                        <a:pt x="25" y="2"/>
                        <a:pt x="25" y="2"/>
                      </a:cubicBezTo>
                      <a:cubicBezTo>
                        <a:pt x="30" y="2"/>
                        <a:pt x="30" y="2"/>
                        <a:pt x="30" y="2"/>
                      </a:cubicBezTo>
                      <a:cubicBezTo>
                        <a:pt x="29" y="0"/>
                        <a:pt x="29" y="0"/>
                        <a:pt x="29" y="0"/>
                      </a:cubicBezTo>
                      <a:moveTo>
                        <a:pt x="81" y="0"/>
                      </a:moveTo>
                      <a:cubicBezTo>
                        <a:pt x="73" y="0"/>
                        <a:pt x="73" y="0"/>
                        <a:pt x="73" y="0"/>
                      </a:cubicBezTo>
                      <a:cubicBezTo>
                        <a:pt x="73" y="0"/>
                        <a:pt x="73" y="1"/>
                        <a:pt x="73" y="1"/>
                      </a:cubicBezTo>
                      <a:cubicBezTo>
                        <a:pt x="73" y="1"/>
                        <a:pt x="73" y="2"/>
                        <a:pt x="73" y="2"/>
                      </a:cubicBezTo>
                      <a:cubicBezTo>
                        <a:pt x="81" y="2"/>
                        <a:pt x="81" y="2"/>
                        <a:pt x="81" y="2"/>
                      </a:cubicBezTo>
                      <a:cubicBezTo>
                        <a:pt x="81" y="0"/>
                        <a:pt x="81" y="0"/>
                        <a:pt x="81" y="0"/>
                      </a:cubicBezTo>
                      <a:moveTo>
                        <a:pt x="96" y="0"/>
                      </a:moveTo>
                      <a:cubicBezTo>
                        <a:pt x="84" y="0"/>
                        <a:pt x="84" y="0"/>
                        <a:pt x="84" y="0"/>
                      </a:cubicBezTo>
                      <a:cubicBezTo>
                        <a:pt x="84" y="2"/>
                        <a:pt x="84" y="2"/>
                        <a:pt x="84" y="2"/>
                      </a:cubicBezTo>
                      <a:cubicBezTo>
                        <a:pt x="96" y="2"/>
                        <a:pt x="96" y="2"/>
                        <a:pt x="96" y="2"/>
                      </a:cubicBezTo>
                      <a:cubicBezTo>
                        <a:pt x="96" y="0"/>
                        <a:pt x="96" y="0"/>
                        <a:pt x="96" y="0"/>
                      </a:cubicBezTo>
                      <a:moveTo>
                        <a:pt x="102" y="0"/>
                      </a:moveTo>
                      <a:cubicBezTo>
                        <a:pt x="98" y="0"/>
                        <a:pt x="98" y="0"/>
                        <a:pt x="98" y="0"/>
                      </a:cubicBezTo>
                      <a:cubicBezTo>
                        <a:pt x="98" y="2"/>
                        <a:pt x="98" y="2"/>
                        <a:pt x="98" y="2"/>
                      </a:cubicBezTo>
                      <a:cubicBezTo>
                        <a:pt x="102" y="2"/>
                        <a:pt x="102" y="2"/>
                        <a:pt x="102" y="2"/>
                      </a:cubicBezTo>
                      <a:cubicBezTo>
                        <a:pt x="102" y="0"/>
                        <a:pt x="102" y="0"/>
                        <a:pt x="102" y="0"/>
                      </a:cubicBezTo>
                      <a:moveTo>
                        <a:pt x="118" y="0"/>
                      </a:moveTo>
                      <a:cubicBezTo>
                        <a:pt x="113" y="0"/>
                        <a:pt x="113" y="0"/>
                        <a:pt x="113" y="0"/>
                      </a:cubicBezTo>
                      <a:cubicBezTo>
                        <a:pt x="113" y="2"/>
                        <a:pt x="113" y="2"/>
                        <a:pt x="113" y="2"/>
                      </a:cubicBezTo>
                      <a:cubicBezTo>
                        <a:pt x="119" y="2"/>
                        <a:pt x="119" y="2"/>
                        <a:pt x="119" y="2"/>
                      </a:cubicBezTo>
                      <a:cubicBezTo>
                        <a:pt x="119" y="1"/>
                        <a:pt x="118" y="1"/>
                        <a:pt x="118"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6" name="Google Shape;826;p12"/>
                <p:cNvSpPr/>
                <p:nvPr/>
              </p:nvSpPr>
              <p:spPr>
                <a:xfrm>
                  <a:off x="383" y="1446"/>
                  <a:ext cx="4" cy="0"/>
                </a:xfrm>
                <a:custGeom>
                  <a:avLst/>
                  <a:gdLst/>
                  <a:ahLst/>
                  <a:cxnLst/>
                  <a:rect l="l" t="t" r="r" b="b"/>
                  <a:pathLst>
                    <a:path w="4" h="120000" extrusionOk="0">
                      <a:moveTo>
                        <a:pt x="3" y="0"/>
                      </a:moveTo>
                      <a:lnTo>
                        <a:pt x="0" y="0"/>
                      </a:lnTo>
                      <a:lnTo>
                        <a:pt x="0" y="0"/>
                      </a:lnTo>
                      <a:lnTo>
                        <a:pt x="0" y="0"/>
                      </a:lnTo>
                      <a:lnTo>
                        <a:pt x="3" y="0"/>
                      </a:lnTo>
                      <a:lnTo>
                        <a:pt x="3" y="0"/>
                      </a:lnTo>
                      <a:close/>
                      <a:moveTo>
                        <a:pt x="4" y="0"/>
                      </a:moveTo>
                      <a:lnTo>
                        <a:pt x="3" y="0"/>
                      </a:lnTo>
                      <a:lnTo>
                        <a:pt x="3" y="0"/>
                      </a:lnTo>
                      <a:lnTo>
                        <a:pt x="4" y="0"/>
                      </a:lnTo>
                      <a:lnTo>
                        <a:pt x="4" y="0"/>
                      </a:lnTo>
                      <a:close/>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7" name="Google Shape;827;p12"/>
                <p:cNvSpPr/>
                <p:nvPr/>
              </p:nvSpPr>
              <p:spPr>
                <a:xfrm>
                  <a:off x="383" y="1446"/>
                  <a:ext cx="4" cy="0"/>
                </a:xfrm>
                <a:custGeom>
                  <a:avLst/>
                  <a:gdLst/>
                  <a:ahLst/>
                  <a:cxnLst/>
                  <a:rect l="l" t="t" r="r" b="b"/>
                  <a:pathLst>
                    <a:path w="4" h="120000" extrusionOk="0">
                      <a:moveTo>
                        <a:pt x="3" y="0"/>
                      </a:moveTo>
                      <a:lnTo>
                        <a:pt x="0" y="0"/>
                      </a:lnTo>
                      <a:lnTo>
                        <a:pt x="0" y="0"/>
                      </a:lnTo>
                      <a:lnTo>
                        <a:pt x="0" y="0"/>
                      </a:lnTo>
                      <a:lnTo>
                        <a:pt x="3" y="0"/>
                      </a:lnTo>
                      <a:lnTo>
                        <a:pt x="3" y="0"/>
                      </a:lnTo>
                      <a:moveTo>
                        <a:pt x="4" y="0"/>
                      </a:moveTo>
                      <a:lnTo>
                        <a:pt x="3" y="0"/>
                      </a:lnTo>
                      <a:lnTo>
                        <a:pt x="3" y="0"/>
                      </a:lnTo>
                      <a:lnTo>
                        <a:pt x="4" y="0"/>
                      </a:lnTo>
                      <a:lnTo>
                        <a:pt x="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8" name="Google Shape;828;p12"/>
                <p:cNvSpPr/>
                <p:nvPr/>
              </p:nvSpPr>
              <p:spPr>
                <a:xfrm>
                  <a:off x="362" y="1451"/>
                  <a:ext cx="0" cy="16"/>
                </a:xfrm>
                <a:custGeom>
                  <a:avLst/>
                  <a:gdLst/>
                  <a:ahLst/>
                  <a:cxnLst/>
                  <a:rect l="l" t="t" r="r" b="b"/>
                  <a:pathLst>
                    <a:path w="2" h="66" extrusionOk="0">
                      <a:moveTo>
                        <a:pt x="0" y="58"/>
                      </a:moveTo>
                      <a:cubicBezTo>
                        <a:pt x="0" y="58"/>
                        <a:pt x="0" y="58"/>
                        <a:pt x="0" y="58"/>
                      </a:cubicBezTo>
                      <a:cubicBezTo>
                        <a:pt x="0" y="58"/>
                        <a:pt x="0" y="58"/>
                        <a:pt x="0" y="58"/>
                      </a:cubicBezTo>
                      <a:cubicBezTo>
                        <a:pt x="0" y="66"/>
                        <a:pt x="0" y="66"/>
                        <a:pt x="0" y="66"/>
                      </a:cubicBezTo>
                      <a:cubicBezTo>
                        <a:pt x="0" y="66"/>
                        <a:pt x="0" y="66"/>
                        <a:pt x="0" y="66"/>
                      </a:cubicBezTo>
                      <a:cubicBezTo>
                        <a:pt x="0" y="58"/>
                        <a:pt x="0" y="58"/>
                        <a:pt x="0" y="58"/>
                      </a:cubicBezTo>
                      <a:moveTo>
                        <a:pt x="0" y="0"/>
                      </a:moveTo>
                      <a:cubicBezTo>
                        <a:pt x="0" y="0"/>
                        <a:pt x="0" y="0"/>
                        <a:pt x="0" y="0"/>
                      </a:cubicBezTo>
                      <a:cubicBezTo>
                        <a:pt x="0" y="0"/>
                        <a:pt x="0" y="0"/>
                        <a:pt x="0" y="0"/>
                      </a:cubicBezTo>
                      <a:cubicBezTo>
                        <a:pt x="0" y="8"/>
                        <a:pt x="0" y="8"/>
                        <a:pt x="0" y="8"/>
                      </a:cubicBezTo>
                      <a:cubicBezTo>
                        <a:pt x="0" y="10"/>
                        <a:pt x="0" y="10"/>
                        <a:pt x="0" y="10"/>
                      </a:cubicBezTo>
                      <a:cubicBezTo>
                        <a:pt x="0" y="22"/>
                        <a:pt x="0" y="22"/>
                        <a:pt x="0" y="22"/>
                      </a:cubicBezTo>
                      <a:cubicBezTo>
                        <a:pt x="0" y="25"/>
                        <a:pt x="0" y="25"/>
                        <a:pt x="0" y="25"/>
                      </a:cubicBezTo>
                      <a:cubicBezTo>
                        <a:pt x="0" y="37"/>
                        <a:pt x="0" y="37"/>
                        <a:pt x="0" y="37"/>
                      </a:cubicBezTo>
                      <a:cubicBezTo>
                        <a:pt x="0" y="39"/>
                        <a:pt x="0" y="39"/>
                        <a:pt x="0" y="39"/>
                      </a:cubicBezTo>
                      <a:cubicBezTo>
                        <a:pt x="0" y="47"/>
                        <a:pt x="0" y="47"/>
                        <a:pt x="0" y="47"/>
                      </a:cubicBezTo>
                      <a:cubicBezTo>
                        <a:pt x="0" y="47"/>
                        <a:pt x="0" y="47"/>
                        <a:pt x="0" y="47"/>
                      </a:cubicBezTo>
                      <a:cubicBezTo>
                        <a:pt x="0" y="47"/>
                        <a:pt x="0" y="47"/>
                        <a:pt x="0" y="47"/>
                      </a:cubicBezTo>
                      <a:cubicBezTo>
                        <a:pt x="0" y="39"/>
                        <a:pt x="0" y="39"/>
                        <a:pt x="0" y="39"/>
                      </a:cubicBezTo>
                      <a:cubicBezTo>
                        <a:pt x="0" y="37"/>
                        <a:pt x="0" y="37"/>
                        <a:pt x="0" y="37"/>
                      </a:cubicBezTo>
                      <a:cubicBezTo>
                        <a:pt x="0" y="25"/>
                        <a:pt x="0" y="25"/>
                        <a:pt x="0" y="25"/>
                      </a:cubicBezTo>
                      <a:cubicBezTo>
                        <a:pt x="0" y="22"/>
                        <a:pt x="0" y="22"/>
                        <a:pt x="0" y="22"/>
                      </a:cubicBezTo>
                      <a:cubicBezTo>
                        <a:pt x="0" y="10"/>
                        <a:pt x="0" y="10"/>
                        <a:pt x="0" y="10"/>
                      </a:cubicBezTo>
                      <a:cubicBezTo>
                        <a:pt x="0" y="8"/>
                        <a:pt x="0" y="8"/>
                        <a:pt x="0" y="8"/>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9" name="Google Shape;829;p12"/>
                <p:cNvSpPr/>
                <p:nvPr/>
              </p:nvSpPr>
              <p:spPr>
                <a:xfrm>
                  <a:off x="365" y="1448"/>
                  <a:ext cx="1" cy="19"/>
                </a:xfrm>
                <a:custGeom>
                  <a:avLst/>
                  <a:gdLst/>
                  <a:ahLst/>
                  <a:cxnLst/>
                  <a:rect l="l" t="t" r="r" b="b"/>
                  <a:pathLst>
                    <a:path w="1" h="19" extrusionOk="0">
                      <a:moveTo>
                        <a:pt x="1" y="12"/>
                      </a:moveTo>
                      <a:lnTo>
                        <a:pt x="0" y="13"/>
                      </a:lnTo>
                      <a:lnTo>
                        <a:pt x="0" y="15"/>
                      </a:lnTo>
                      <a:lnTo>
                        <a:pt x="0" y="16"/>
                      </a:lnTo>
                      <a:lnTo>
                        <a:pt x="0" y="19"/>
                      </a:lnTo>
                      <a:lnTo>
                        <a:pt x="1" y="19"/>
                      </a:lnTo>
                      <a:lnTo>
                        <a:pt x="1" y="16"/>
                      </a:lnTo>
                      <a:lnTo>
                        <a:pt x="1" y="15"/>
                      </a:lnTo>
                      <a:lnTo>
                        <a:pt x="1" y="12"/>
                      </a:lnTo>
                      <a:lnTo>
                        <a:pt x="1" y="12"/>
                      </a:lnTo>
                      <a:close/>
                      <a:moveTo>
                        <a:pt x="1" y="0"/>
                      </a:moveTo>
                      <a:lnTo>
                        <a:pt x="0" y="0"/>
                      </a:lnTo>
                      <a:lnTo>
                        <a:pt x="0" y="1"/>
                      </a:lnTo>
                      <a:lnTo>
                        <a:pt x="0" y="2"/>
                      </a:lnTo>
                      <a:lnTo>
                        <a:pt x="0" y="5"/>
                      </a:lnTo>
                      <a:lnTo>
                        <a:pt x="0" y="5"/>
                      </a:lnTo>
                      <a:lnTo>
                        <a:pt x="0" y="8"/>
                      </a:lnTo>
                      <a:lnTo>
                        <a:pt x="0" y="9"/>
                      </a:lnTo>
                      <a:lnTo>
                        <a:pt x="0" y="12"/>
                      </a:lnTo>
                      <a:lnTo>
                        <a:pt x="0" y="12"/>
                      </a:lnTo>
                      <a:lnTo>
                        <a:pt x="1" y="11"/>
                      </a:lnTo>
                      <a:lnTo>
                        <a:pt x="1" y="9"/>
                      </a:lnTo>
                      <a:lnTo>
                        <a:pt x="1" y="8"/>
                      </a:lnTo>
                      <a:lnTo>
                        <a:pt x="1" y="5"/>
                      </a:lnTo>
                      <a:lnTo>
                        <a:pt x="1" y="5"/>
                      </a:lnTo>
                      <a:lnTo>
                        <a:pt x="1" y="2"/>
                      </a:lnTo>
                      <a:lnTo>
                        <a:pt x="1" y="1"/>
                      </a:lnTo>
                      <a:lnTo>
                        <a:pt x="1" y="0"/>
                      </a:lnTo>
                      <a:close/>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0" name="Google Shape;830;p12"/>
                <p:cNvSpPr/>
                <p:nvPr/>
              </p:nvSpPr>
              <p:spPr>
                <a:xfrm>
                  <a:off x="365" y="1448"/>
                  <a:ext cx="1" cy="19"/>
                </a:xfrm>
                <a:custGeom>
                  <a:avLst/>
                  <a:gdLst/>
                  <a:ahLst/>
                  <a:cxnLst/>
                  <a:rect l="l" t="t" r="r" b="b"/>
                  <a:pathLst>
                    <a:path w="1" h="19" extrusionOk="0">
                      <a:moveTo>
                        <a:pt x="1" y="12"/>
                      </a:moveTo>
                      <a:lnTo>
                        <a:pt x="0" y="13"/>
                      </a:lnTo>
                      <a:lnTo>
                        <a:pt x="0" y="15"/>
                      </a:lnTo>
                      <a:lnTo>
                        <a:pt x="0" y="16"/>
                      </a:lnTo>
                      <a:lnTo>
                        <a:pt x="0" y="19"/>
                      </a:lnTo>
                      <a:lnTo>
                        <a:pt x="1" y="19"/>
                      </a:lnTo>
                      <a:lnTo>
                        <a:pt x="1" y="16"/>
                      </a:lnTo>
                      <a:lnTo>
                        <a:pt x="1" y="15"/>
                      </a:lnTo>
                      <a:lnTo>
                        <a:pt x="1" y="12"/>
                      </a:lnTo>
                      <a:lnTo>
                        <a:pt x="1" y="12"/>
                      </a:lnTo>
                      <a:moveTo>
                        <a:pt x="1" y="0"/>
                      </a:moveTo>
                      <a:lnTo>
                        <a:pt x="0" y="0"/>
                      </a:lnTo>
                      <a:lnTo>
                        <a:pt x="0" y="1"/>
                      </a:lnTo>
                      <a:lnTo>
                        <a:pt x="0" y="2"/>
                      </a:lnTo>
                      <a:lnTo>
                        <a:pt x="0" y="5"/>
                      </a:lnTo>
                      <a:lnTo>
                        <a:pt x="0" y="5"/>
                      </a:lnTo>
                      <a:lnTo>
                        <a:pt x="0" y="8"/>
                      </a:lnTo>
                      <a:lnTo>
                        <a:pt x="0" y="9"/>
                      </a:lnTo>
                      <a:lnTo>
                        <a:pt x="0" y="12"/>
                      </a:lnTo>
                      <a:lnTo>
                        <a:pt x="0" y="12"/>
                      </a:lnTo>
                      <a:lnTo>
                        <a:pt x="1" y="11"/>
                      </a:lnTo>
                      <a:lnTo>
                        <a:pt x="1" y="9"/>
                      </a:lnTo>
                      <a:lnTo>
                        <a:pt x="1" y="8"/>
                      </a:lnTo>
                      <a:lnTo>
                        <a:pt x="1" y="5"/>
                      </a:lnTo>
                      <a:lnTo>
                        <a:pt x="1" y="5"/>
                      </a:lnTo>
                      <a:lnTo>
                        <a:pt x="1" y="2"/>
                      </a:lnTo>
                      <a:lnTo>
                        <a:pt x="1" y="1"/>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1" name="Google Shape;831;p12"/>
                <p:cNvSpPr/>
                <p:nvPr/>
              </p:nvSpPr>
              <p:spPr>
                <a:xfrm>
                  <a:off x="369" y="1448"/>
                  <a:ext cx="0" cy="19"/>
                </a:xfrm>
                <a:custGeom>
                  <a:avLst/>
                  <a:gdLst/>
                  <a:ahLst/>
                  <a:cxnLst/>
                  <a:rect l="l" t="t" r="r" b="b"/>
                  <a:pathLst>
                    <a:path w="2" h="81" extrusionOk="0">
                      <a:moveTo>
                        <a:pt x="0" y="44"/>
                      </a:moveTo>
                      <a:cubicBezTo>
                        <a:pt x="0" y="52"/>
                        <a:pt x="0" y="52"/>
                        <a:pt x="0" y="52"/>
                      </a:cubicBezTo>
                      <a:cubicBezTo>
                        <a:pt x="0" y="54"/>
                        <a:pt x="0" y="54"/>
                        <a:pt x="0" y="54"/>
                      </a:cubicBezTo>
                      <a:cubicBezTo>
                        <a:pt x="0" y="67"/>
                        <a:pt x="0" y="67"/>
                        <a:pt x="0" y="67"/>
                      </a:cubicBezTo>
                      <a:cubicBezTo>
                        <a:pt x="0" y="69"/>
                        <a:pt x="0" y="69"/>
                        <a:pt x="0" y="69"/>
                      </a:cubicBezTo>
                      <a:cubicBezTo>
                        <a:pt x="0" y="81"/>
                        <a:pt x="0" y="81"/>
                        <a:pt x="0" y="81"/>
                      </a:cubicBezTo>
                      <a:cubicBezTo>
                        <a:pt x="0" y="81"/>
                        <a:pt x="0" y="81"/>
                        <a:pt x="0" y="81"/>
                      </a:cubicBezTo>
                      <a:cubicBezTo>
                        <a:pt x="0" y="69"/>
                        <a:pt x="0" y="69"/>
                        <a:pt x="0" y="69"/>
                      </a:cubicBezTo>
                      <a:cubicBezTo>
                        <a:pt x="0" y="67"/>
                        <a:pt x="0" y="67"/>
                        <a:pt x="0" y="67"/>
                      </a:cubicBezTo>
                      <a:cubicBezTo>
                        <a:pt x="0" y="54"/>
                        <a:pt x="0" y="54"/>
                        <a:pt x="0" y="54"/>
                      </a:cubicBezTo>
                      <a:cubicBezTo>
                        <a:pt x="0" y="52"/>
                        <a:pt x="0" y="52"/>
                        <a:pt x="0" y="52"/>
                      </a:cubicBezTo>
                      <a:cubicBezTo>
                        <a:pt x="0" y="44"/>
                        <a:pt x="0" y="44"/>
                        <a:pt x="0" y="44"/>
                      </a:cubicBezTo>
                      <a:cubicBezTo>
                        <a:pt x="0" y="44"/>
                        <a:pt x="0" y="44"/>
                        <a:pt x="0" y="44"/>
                      </a:cubicBezTo>
                      <a:cubicBezTo>
                        <a:pt x="0" y="44"/>
                        <a:pt x="0" y="44"/>
                        <a:pt x="0" y="44"/>
                      </a:cubicBezTo>
                      <a:moveTo>
                        <a:pt x="0" y="0"/>
                      </a:moveTo>
                      <a:cubicBezTo>
                        <a:pt x="0" y="8"/>
                        <a:pt x="0" y="8"/>
                        <a:pt x="0" y="8"/>
                      </a:cubicBezTo>
                      <a:cubicBezTo>
                        <a:pt x="0" y="10"/>
                        <a:pt x="0" y="10"/>
                        <a:pt x="0" y="10"/>
                      </a:cubicBezTo>
                      <a:cubicBezTo>
                        <a:pt x="0" y="23"/>
                        <a:pt x="0" y="23"/>
                        <a:pt x="0" y="23"/>
                      </a:cubicBezTo>
                      <a:cubicBezTo>
                        <a:pt x="0" y="25"/>
                        <a:pt x="0" y="25"/>
                        <a:pt x="0" y="25"/>
                      </a:cubicBezTo>
                      <a:cubicBezTo>
                        <a:pt x="0" y="33"/>
                        <a:pt x="0" y="33"/>
                        <a:pt x="0" y="33"/>
                      </a:cubicBezTo>
                      <a:cubicBezTo>
                        <a:pt x="0" y="33"/>
                        <a:pt x="0" y="33"/>
                        <a:pt x="0" y="33"/>
                      </a:cubicBezTo>
                      <a:cubicBezTo>
                        <a:pt x="0" y="33"/>
                        <a:pt x="0" y="33"/>
                        <a:pt x="0" y="33"/>
                      </a:cubicBezTo>
                      <a:cubicBezTo>
                        <a:pt x="0" y="25"/>
                        <a:pt x="0" y="25"/>
                        <a:pt x="0" y="25"/>
                      </a:cubicBezTo>
                      <a:cubicBezTo>
                        <a:pt x="0" y="23"/>
                        <a:pt x="0" y="23"/>
                        <a:pt x="0" y="23"/>
                      </a:cubicBezTo>
                      <a:cubicBezTo>
                        <a:pt x="0" y="10"/>
                        <a:pt x="0" y="10"/>
                        <a:pt x="0" y="10"/>
                      </a:cubicBezTo>
                      <a:cubicBezTo>
                        <a:pt x="0" y="8"/>
                        <a:pt x="0" y="8"/>
                        <a:pt x="0" y="8"/>
                      </a:cubicBezTo>
                      <a:cubicBezTo>
                        <a:pt x="0" y="0"/>
                        <a:pt x="0" y="0"/>
                        <a:pt x="0" y="0"/>
                      </a:cubicBezTo>
                      <a:cubicBezTo>
                        <a:pt x="0" y="0"/>
                        <a:pt x="0" y="0"/>
                        <a:pt x="0" y="0"/>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2" name="Google Shape;832;p12"/>
                <p:cNvSpPr/>
                <p:nvPr/>
              </p:nvSpPr>
              <p:spPr>
                <a:xfrm>
                  <a:off x="372" y="1454"/>
                  <a:ext cx="1" cy="13"/>
                </a:xfrm>
                <a:custGeom>
                  <a:avLst/>
                  <a:gdLst/>
                  <a:ahLst/>
                  <a:cxnLst/>
                  <a:rect l="l" t="t" r="r" b="b"/>
                  <a:pathLst>
                    <a:path w="3" h="52" extrusionOk="0">
                      <a:moveTo>
                        <a:pt x="3" y="30"/>
                      </a:moveTo>
                      <a:cubicBezTo>
                        <a:pt x="2" y="30"/>
                        <a:pt x="2" y="30"/>
                        <a:pt x="1" y="30"/>
                      </a:cubicBezTo>
                      <a:cubicBezTo>
                        <a:pt x="1" y="30"/>
                        <a:pt x="1" y="30"/>
                        <a:pt x="0" y="30"/>
                      </a:cubicBezTo>
                      <a:cubicBezTo>
                        <a:pt x="0" y="38"/>
                        <a:pt x="0" y="38"/>
                        <a:pt x="0" y="38"/>
                      </a:cubicBezTo>
                      <a:cubicBezTo>
                        <a:pt x="0" y="40"/>
                        <a:pt x="0" y="40"/>
                        <a:pt x="0" y="40"/>
                      </a:cubicBezTo>
                      <a:cubicBezTo>
                        <a:pt x="0" y="52"/>
                        <a:pt x="0" y="52"/>
                        <a:pt x="0" y="52"/>
                      </a:cubicBezTo>
                      <a:cubicBezTo>
                        <a:pt x="3" y="52"/>
                        <a:pt x="3" y="52"/>
                        <a:pt x="3" y="52"/>
                      </a:cubicBezTo>
                      <a:cubicBezTo>
                        <a:pt x="3" y="40"/>
                        <a:pt x="3" y="40"/>
                        <a:pt x="3" y="40"/>
                      </a:cubicBezTo>
                      <a:cubicBezTo>
                        <a:pt x="3" y="38"/>
                        <a:pt x="3" y="38"/>
                        <a:pt x="3" y="38"/>
                      </a:cubicBezTo>
                      <a:cubicBezTo>
                        <a:pt x="3" y="30"/>
                        <a:pt x="3" y="30"/>
                        <a:pt x="3" y="30"/>
                      </a:cubicBezTo>
                      <a:moveTo>
                        <a:pt x="3" y="0"/>
                      </a:moveTo>
                      <a:cubicBezTo>
                        <a:pt x="2" y="0"/>
                        <a:pt x="2" y="0"/>
                        <a:pt x="1" y="0"/>
                      </a:cubicBezTo>
                      <a:cubicBezTo>
                        <a:pt x="1" y="0"/>
                        <a:pt x="1" y="0"/>
                        <a:pt x="0" y="0"/>
                      </a:cubicBezTo>
                      <a:cubicBezTo>
                        <a:pt x="0" y="8"/>
                        <a:pt x="0" y="8"/>
                        <a:pt x="0" y="8"/>
                      </a:cubicBezTo>
                      <a:cubicBezTo>
                        <a:pt x="0" y="11"/>
                        <a:pt x="0" y="11"/>
                        <a:pt x="0" y="11"/>
                      </a:cubicBezTo>
                      <a:cubicBezTo>
                        <a:pt x="0" y="19"/>
                        <a:pt x="0" y="19"/>
                        <a:pt x="0" y="19"/>
                      </a:cubicBezTo>
                      <a:cubicBezTo>
                        <a:pt x="1" y="19"/>
                        <a:pt x="1" y="19"/>
                        <a:pt x="1" y="19"/>
                      </a:cubicBezTo>
                      <a:cubicBezTo>
                        <a:pt x="2" y="19"/>
                        <a:pt x="2" y="19"/>
                        <a:pt x="3" y="19"/>
                      </a:cubicBezTo>
                      <a:cubicBezTo>
                        <a:pt x="3" y="11"/>
                        <a:pt x="3" y="11"/>
                        <a:pt x="3" y="11"/>
                      </a:cubicBezTo>
                      <a:cubicBezTo>
                        <a:pt x="3" y="8"/>
                        <a:pt x="3" y="8"/>
                        <a:pt x="3" y="8"/>
                      </a:cubicBezTo>
                      <a:cubicBezTo>
                        <a:pt x="3" y="0"/>
                        <a:pt x="3" y="0"/>
                        <a:pt x="3"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3" name="Google Shape;833;p12"/>
                <p:cNvSpPr/>
                <p:nvPr/>
              </p:nvSpPr>
              <p:spPr>
                <a:xfrm>
                  <a:off x="376" y="1452"/>
                  <a:ext cx="0" cy="15"/>
                </a:xfrm>
                <a:custGeom>
                  <a:avLst/>
                  <a:gdLst/>
                  <a:ahLst/>
                  <a:cxnLst/>
                  <a:rect l="l" t="t" r="r" b="b"/>
                  <a:pathLst>
                    <a:path w="120000" h="15" extrusionOk="0">
                      <a:moveTo>
                        <a:pt x="0" y="6"/>
                      </a:moveTo>
                      <a:lnTo>
                        <a:pt x="0" y="6"/>
                      </a:lnTo>
                      <a:lnTo>
                        <a:pt x="0" y="8"/>
                      </a:lnTo>
                      <a:lnTo>
                        <a:pt x="0" y="8"/>
                      </a:lnTo>
                      <a:lnTo>
                        <a:pt x="0" y="11"/>
                      </a:lnTo>
                      <a:lnTo>
                        <a:pt x="0" y="12"/>
                      </a:lnTo>
                      <a:lnTo>
                        <a:pt x="0" y="15"/>
                      </a:lnTo>
                      <a:lnTo>
                        <a:pt x="0" y="15"/>
                      </a:lnTo>
                      <a:lnTo>
                        <a:pt x="0" y="12"/>
                      </a:lnTo>
                      <a:lnTo>
                        <a:pt x="0" y="11"/>
                      </a:lnTo>
                      <a:lnTo>
                        <a:pt x="0" y="8"/>
                      </a:lnTo>
                      <a:lnTo>
                        <a:pt x="0" y="8"/>
                      </a:lnTo>
                      <a:lnTo>
                        <a:pt x="0" y="6"/>
                      </a:lnTo>
                      <a:close/>
                      <a:moveTo>
                        <a:pt x="0" y="0"/>
                      </a:moveTo>
                      <a:lnTo>
                        <a:pt x="0" y="0"/>
                      </a:lnTo>
                      <a:lnTo>
                        <a:pt x="0" y="1"/>
                      </a:lnTo>
                      <a:lnTo>
                        <a:pt x="0" y="1"/>
                      </a:lnTo>
                      <a:lnTo>
                        <a:pt x="0" y="4"/>
                      </a:lnTo>
                      <a:lnTo>
                        <a:pt x="0" y="5"/>
                      </a:lnTo>
                      <a:lnTo>
                        <a:pt x="0" y="6"/>
                      </a:lnTo>
                      <a:lnTo>
                        <a:pt x="0" y="5"/>
                      </a:lnTo>
                      <a:lnTo>
                        <a:pt x="0" y="5"/>
                      </a:lnTo>
                      <a:lnTo>
                        <a:pt x="0" y="4"/>
                      </a:lnTo>
                      <a:lnTo>
                        <a:pt x="0" y="1"/>
                      </a:lnTo>
                      <a:lnTo>
                        <a:pt x="0" y="1"/>
                      </a:lnTo>
                      <a:lnTo>
                        <a:pt x="0" y="0"/>
                      </a:lnTo>
                      <a:close/>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4" name="Google Shape;834;p12"/>
                <p:cNvSpPr/>
                <p:nvPr/>
              </p:nvSpPr>
              <p:spPr>
                <a:xfrm>
                  <a:off x="376" y="1452"/>
                  <a:ext cx="0" cy="15"/>
                </a:xfrm>
                <a:custGeom>
                  <a:avLst/>
                  <a:gdLst/>
                  <a:ahLst/>
                  <a:cxnLst/>
                  <a:rect l="l" t="t" r="r" b="b"/>
                  <a:pathLst>
                    <a:path w="120000" h="15" extrusionOk="0">
                      <a:moveTo>
                        <a:pt x="0" y="6"/>
                      </a:moveTo>
                      <a:lnTo>
                        <a:pt x="0" y="6"/>
                      </a:lnTo>
                      <a:lnTo>
                        <a:pt x="0" y="8"/>
                      </a:lnTo>
                      <a:lnTo>
                        <a:pt x="0" y="8"/>
                      </a:lnTo>
                      <a:lnTo>
                        <a:pt x="0" y="11"/>
                      </a:lnTo>
                      <a:lnTo>
                        <a:pt x="0" y="12"/>
                      </a:lnTo>
                      <a:lnTo>
                        <a:pt x="0" y="15"/>
                      </a:lnTo>
                      <a:lnTo>
                        <a:pt x="0" y="15"/>
                      </a:lnTo>
                      <a:lnTo>
                        <a:pt x="0" y="12"/>
                      </a:lnTo>
                      <a:lnTo>
                        <a:pt x="0" y="11"/>
                      </a:lnTo>
                      <a:lnTo>
                        <a:pt x="0" y="8"/>
                      </a:lnTo>
                      <a:lnTo>
                        <a:pt x="0" y="8"/>
                      </a:lnTo>
                      <a:lnTo>
                        <a:pt x="0" y="6"/>
                      </a:lnTo>
                      <a:moveTo>
                        <a:pt x="0" y="0"/>
                      </a:moveTo>
                      <a:lnTo>
                        <a:pt x="0" y="0"/>
                      </a:lnTo>
                      <a:lnTo>
                        <a:pt x="0" y="1"/>
                      </a:lnTo>
                      <a:lnTo>
                        <a:pt x="0" y="1"/>
                      </a:lnTo>
                      <a:lnTo>
                        <a:pt x="0" y="4"/>
                      </a:lnTo>
                      <a:lnTo>
                        <a:pt x="0" y="5"/>
                      </a:lnTo>
                      <a:lnTo>
                        <a:pt x="0" y="6"/>
                      </a:lnTo>
                      <a:lnTo>
                        <a:pt x="0" y="5"/>
                      </a:lnTo>
                      <a:lnTo>
                        <a:pt x="0" y="5"/>
                      </a:lnTo>
                      <a:lnTo>
                        <a:pt x="0" y="4"/>
                      </a:lnTo>
                      <a:lnTo>
                        <a:pt x="0" y="1"/>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5" name="Google Shape;835;p12"/>
                <p:cNvSpPr/>
                <p:nvPr/>
              </p:nvSpPr>
              <p:spPr>
                <a:xfrm>
                  <a:off x="379" y="1451"/>
                  <a:ext cx="1" cy="16"/>
                </a:xfrm>
                <a:custGeom>
                  <a:avLst/>
                  <a:gdLst/>
                  <a:ahLst/>
                  <a:cxnLst/>
                  <a:rect l="l" t="t" r="r" b="b"/>
                  <a:pathLst>
                    <a:path w="2" h="66" extrusionOk="0">
                      <a:moveTo>
                        <a:pt x="2" y="19"/>
                      </a:moveTo>
                      <a:cubicBezTo>
                        <a:pt x="0" y="21"/>
                        <a:pt x="0" y="21"/>
                        <a:pt x="0" y="21"/>
                      </a:cubicBezTo>
                      <a:cubicBezTo>
                        <a:pt x="0" y="22"/>
                        <a:pt x="0" y="22"/>
                        <a:pt x="0" y="22"/>
                      </a:cubicBezTo>
                      <a:cubicBezTo>
                        <a:pt x="0" y="25"/>
                        <a:pt x="0" y="25"/>
                        <a:pt x="0" y="25"/>
                      </a:cubicBezTo>
                      <a:cubicBezTo>
                        <a:pt x="0" y="37"/>
                        <a:pt x="0" y="37"/>
                        <a:pt x="0" y="37"/>
                      </a:cubicBezTo>
                      <a:cubicBezTo>
                        <a:pt x="0" y="39"/>
                        <a:pt x="0" y="39"/>
                        <a:pt x="0" y="39"/>
                      </a:cubicBezTo>
                      <a:cubicBezTo>
                        <a:pt x="0" y="52"/>
                        <a:pt x="0" y="52"/>
                        <a:pt x="0" y="52"/>
                      </a:cubicBezTo>
                      <a:cubicBezTo>
                        <a:pt x="0" y="54"/>
                        <a:pt x="0" y="54"/>
                        <a:pt x="0" y="54"/>
                      </a:cubicBezTo>
                      <a:cubicBezTo>
                        <a:pt x="0" y="66"/>
                        <a:pt x="0" y="66"/>
                        <a:pt x="0" y="66"/>
                      </a:cubicBezTo>
                      <a:cubicBezTo>
                        <a:pt x="2" y="66"/>
                        <a:pt x="2" y="66"/>
                        <a:pt x="2" y="66"/>
                      </a:cubicBezTo>
                      <a:cubicBezTo>
                        <a:pt x="2" y="54"/>
                        <a:pt x="2" y="54"/>
                        <a:pt x="2" y="54"/>
                      </a:cubicBezTo>
                      <a:cubicBezTo>
                        <a:pt x="2" y="52"/>
                        <a:pt x="2" y="52"/>
                        <a:pt x="2" y="52"/>
                      </a:cubicBezTo>
                      <a:cubicBezTo>
                        <a:pt x="2" y="39"/>
                        <a:pt x="2" y="39"/>
                        <a:pt x="2" y="39"/>
                      </a:cubicBezTo>
                      <a:cubicBezTo>
                        <a:pt x="2" y="37"/>
                        <a:pt x="2" y="37"/>
                        <a:pt x="2" y="37"/>
                      </a:cubicBezTo>
                      <a:cubicBezTo>
                        <a:pt x="2" y="25"/>
                        <a:pt x="2" y="25"/>
                        <a:pt x="2" y="25"/>
                      </a:cubicBezTo>
                      <a:cubicBezTo>
                        <a:pt x="2" y="22"/>
                        <a:pt x="2" y="22"/>
                        <a:pt x="2" y="22"/>
                      </a:cubicBezTo>
                      <a:cubicBezTo>
                        <a:pt x="2" y="19"/>
                        <a:pt x="2" y="19"/>
                        <a:pt x="2" y="19"/>
                      </a:cubicBezTo>
                      <a:moveTo>
                        <a:pt x="2" y="0"/>
                      </a:moveTo>
                      <a:cubicBezTo>
                        <a:pt x="2" y="0"/>
                        <a:pt x="1" y="0"/>
                        <a:pt x="1" y="0"/>
                      </a:cubicBezTo>
                      <a:cubicBezTo>
                        <a:pt x="0" y="0"/>
                        <a:pt x="0" y="0"/>
                        <a:pt x="0" y="0"/>
                      </a:cubicBezTo>
                      <a:cubicBezTo>
                        <a:pt x="0" y="8"/>
                        <a:pt x="0" y="8"/>
                        <a:pt x="0" y="8"/>
                      </a:cubicBezTo>
                      <a:cubicBezTo>
                        <a:pt x="0" y="10"/>
                        <a:pt x="0" y="10"/>
                        <a:pt x="0" y="10"/>
                      </a:cubicBezTo>
                      <a:cubicBezTo>
                        <a:pt x="0" y="18"/>
                        <a:pt x="0" y="18"/>
                        <a:pt x="0" y="18"/>
                      </a:cubicBezTo>
                      <a:cubicBezTo>
                        <a:pt x="2" y="17"/>
                        <a:pt x="2" y="17"/>
                        <a:pt x="2" y="17"/>
                      </a:cubicBezTo>
                      <a:cubicBezTo>
                        <a:pt x="2" y="10"/>
                        <a:pt x="2" y="10"/>
                        <a:pt x="2" y="10"/>
                      </a:cubicBezTo>
                      <a:cubicBezTo>
                        <a:pt x="2" y="8"/>
                        <a:pt x="2" y="8"/>
                        <a:pt x="2" y="8"/>
                      </a:cubicBezTo>
                      <a:cubicBezTo>
                        <a:pt x="2" y="0"/>
                        <a:pt x="2" y="0"/>
                        <a:pt x="2"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6" name="Google Shape;836;p12"/>
                <p:cNvSpPr/>
                <p:nvPr/>
              </p:nvSpPr>
              <p:spPr>
                <a:xfrm>
                  <a:off x="382" y="1446"/>
                  <a:ext cx="1" cy="21"/>
                </a:xfrm>
                <a:custGeom>
                  <a:avLst/>
                  <a:gdLst/>
                  <a:ahLst/>
                  <a:cxnLst/>
                  <a:rect l="l" t="t" r="r" b="b"/>
                  <a:pathLst>
                    <a:path w="3" h="86" extrusionOk="0">
                      <a:moveTo>
                        <a:pt x="0" y="34"/>
                      </a:moveTo>
                      <a:cubicBezTo>
                        <a:pt x="0" y="42"/>
                        <a:pt x="0" y="42"/>
                        <a:pt x="0" y="42"/>
                      </a:cubicBezTo>
                      <a:cubicBezTo>
                        <a:pt x="0" y="45"/>
                        <a:pt x="0" y="45"/>
                        <a:pt x="0" y="45"/>
                      </a:cubicBezTo>
                      <a:cubicBezTo>
                        <a:pt x="0" y="57"/>
                        <a:pt x="0" y="57"/>
                        <a:pt x="0" y="57"/>
                      </a:cubicBezTo>
                      <a:cubicBezTo>
                        <a:pt x="0" y="59"/>
                        <a:pt x="0" y="59"/>
                        <a:pt x="0" y="59"/>
                      </a:cubicBezTo>
                      <a:cubicBezTo>
                        <a:pt x="0" y="72"/>
                        <a:pt x="0" y="72"/>
                        <a:pt x="0" y="72"/>
                      </a:cubicBezTo>
                      <a:cubicBezTo>
                        <a:pt x="0" y="74"/>
                        <a:pt x="0" y="74"/>
                        <a:pt x="0" y="74"/>
                      </a:cubicBezTo>
                      <a:cubicBezTo>
                        <a:pt x="0" y="86"/>
                        <a:pt x="0" y="86"/>
                        <a:pt x="0" y="86"/>
                      </a:cubicBezTo>
                      <a:cubicBezTo>
                        <a:pt x="3" y="86"/>
                        <a:pt x="3" y="86"/>
                        <a:pt x="3" y="86"/>
                      </a:cubicBezTo>
                      <a:cubicBezTo>
                        <a:pt x="3" y="74"/>
                        <a:pt x="3" y="74"/>
                        <a:pt x="3" y="74"/>
                      </a:cubicBezTo>
                      <a:cubicBezTo>
                        <a:pt x="3" y="72"/>
                        <a:pt x="3" y="72"/>
                        <a:pt x="3" y="72"/>
                      </a:cubicBezTo>
                      <a:cubicBezTo>
                        <a:pt x="3" y="59"/>
                        <a:pt x="3" y="59"/>
                        <a:pt x="3" y="59"/>
                      </a:cubicBezTo>
                      <a:cubicBezTo>
                        <a:pt x="3" y="57"/>
                        <a:pt x="3" y="57"/>
                        <a:pt x="3" y="57"/>
                      </a:cubicBezTo>
                      <a:cubicBezTo>
                        <a:pt x="3" y="45"/>
                        <a:pt x="3" y="45"/>
                        <a:pt x="3" y="45"/>
                      </a:cubicBezTo>
                      <a:cubicBezTo>
                        <a:pt x="3" y="42"/>
                        <a:pt x="3" y="42"/>
                        <a:pt x="3" y="42"/>
                      </a:cubicBezTo>
                      <a:cubicBezTo>
                        <a:pt x="3" y="34"/>
                        <a:pt x="3" y="34"/>
                        <a:pt x="3" y="34"/>
                      </a:cubicBezTo>
                      <a:cubicBezTo>
                        <a:pt x="2" y="34"/>
                        <a:pt x="2" y="34"/>
                        <a:pt x="2" y="34"/>
                      </a:cubicBezTo>
                      <a:cubicBezTo>
                        <a:pt x="1" y="34"/>
                        <a:pt x="1" y="34"/>
                        <a:pt x="0" y="34"/>
                      </a:cubicBezTo>
                      <a:moveTo>
                        <a:pt x="3" y="0"/>
                      </a:moveTo>
                      <a:cubicBezTo>
                        <a:pt x="0" y="2"/>
                        <a:pt x="0" y="2"/>
                        <a:pt x="0" y="2"/>
                      </a:cubicBezTo>
                      <a:cubicBezTo>
                        <a:pt x="0" y="13"/>
                        <a:pt x="0" y="13"/>
                        <a:pt x="0" y="13"/>
                      </a:cubicBezTo>
                      <a:cubicBezTo>
                        <a:pt x="0" y="15"/>
                        <a:pt x="0" y="15"/>
                        <a:pt x="0" y="15"/>
                      </a:cubicBezTo>
                      <a:cubicBezTo>
                        <a:pt x="0" y="23"/>
                        <a:pt x="0" y="23"/>
                        <a:pt x="0" y="23"/>
                      </a:cubicBezTo>
                      <a:cubicBezTo>
                        <a:pt x="1" y="23"/>
                        <a:pt x="1" y="23"/>
                        <a:pt x="2" y="23"/>
                      </a:cubicBezTo>
                      <a:cubicBezTo>
                        <a:pt x="2" y="23"/>
                        <a:pt x="2" y="23"/>
                        <a:pt x="3" y="23"/>
                      </a:cubicBezTo>
                      <a:cubicBezTo>
                        <a:pt x="3" y="15"/>
                        <a:pt x="3" y="15"/>
                        <a:pt x="3" y="15"/>
                      </a:cubicBezTo>
                      <a:cubicBezTo>
                        <a:pt x="3" y="13"/>
                        <a:pt x="3" y="13"/>
                        <a:pt x="3" y="13"/>
                      </a:cubicBezTo>
                      <a:cubicBezTo>
                        <a:pt x="3" y="0"/>
                        <a:pt x="3" y="0"/>
                        <a:pt x="3" y="0"/>
                      </a:cubicBezTo>
                      <a:cubicBezTo>
                        <a:pt x="3" y="0"/>
                        <a:pt x="3" y="0"/>
                        <a:pt x="3"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7" name="Google Shape;837;p12"/>
                <p:cNvSpPr/>
                <p:nvPr/>
              </p:nvSpPr>
              <p:spPr>
                <a:xfrm>
                  <a:off x="386" y="1444"/>
                  <a:ext cx="0" cy="23"/>
                </a:xfrm>
                <a:custGeom>
                  <a:avLst/>
                  <a:gdLst/>
                  <a:ahLst/>
                  <a:cxnLst/>
                  <a:rect l="l" t="t" r="r" b="b"/>
                  <a:pathLst>
                    <a:path w="2" h="96" extrusionOk="0">
                      <a:moveTo>
                        <a:pt x="0" y="0"/>
                      </a:moveTo>
                      <a:cubicBezTo>
                        <a:pt x="0" y="8"/>
                        <a:pt x="0" y="8"/>
                        <a:pt x="0" y="8"/>
                      </a:cubicBezTo>
                      <a:cubicBezTo>
                        <a:pt x="0" y="10"/>
                        <a:pt x="0" y="10"/>
                        <a:pt x="0" y="10"/>
                      </a:cubicBezTo>
                      <a:cubicBezTo>
                        <a:pt x="0" y="23"/>
                        <a:pt x="0" y="23"/>
                        <a:pt x="0" y="23"/>
                      </a:cubicBezTo>
                      <a:cubicBezTo>
                        <a:pt x="0" y="25"/>
                        <a:pt x="0" y="25"/>
                        <a:pt x="0" y="25"/>
                      </a:cubicBezTo>
                      <a:cubicBezTo>
                        <a:pt x="0" y="38"/>
                        <a:pt x="0" y="38"/>
                        <a:pt x="0" y="38"/>
                      </a:cubicBezTo>
                      <a:cubicBezTo>
                        <a:pt x="0" y="40"/>
                        <a:pt x="0" y="40"/>
                        <a:pt x="0" y="40"/>
                      </a:cubicBezTo>
                      <a:cubicBezTo>
                        <a:pt x="0" y="52"/>
                        <a:pt x="0" y="52"/>
                        <a:pt x="0" y="52"/>
                      </a:cubicBezTo>
                      <a:cubicBezTo>
                        <a:pt x="0" y="55"/>
                        <a:pt x="0" y="55"/>
                        <a:pt x="0" y="55"/>
                      </a:cubicBezTo>
                      <a:cubicBezTo>
                        <a:pt x="0" y="67"/>
                        <a:pt x="0" y="67"/>
                        <a:pt x="0" y="67"/>
                      </a:cubicBezTo>
                      <a:cubicBezTo>
                        <a:pt x="0" y="69"/>
                        <a:pt x="0" y="69"/>
                        <a:pt x="0" y="69"/>
                      </a:cubicBezTo>
                      <a:cubicBezTo>
                        <a:pt x="0" y="82"/>
                        <a:pt x="0" y="82"/>
                        <a:pt x="0" y="82"/>
                      </a:cubicBezTo>
                      <a:cubicBezTo>
                        <a:pt x="0" y="84"/>
                        <a:pt x="0" y="84"/>
                        <a:pt x="0" y="84"/>
                      </a:cubicBezTo>
                      <a:cubicBezTo>
                        <a:pt x="0" y="96"/>
                        <a:pt x="0" y="96"/>
                        <a:pt x="0" y="96"/>
                      </a:cubicBezTo>
                      <a:cubicBezTo>
                        <a:pt x="0" y="96"/>
                        <a:pt x="0" y="96"/>
                        <a:pt x="0" y="96"/>
                      </a:cubicBezTo>
                      <a:cubicBezTo>
                        <a:pt x="0" y="84"/>
                        <a:pt x="0" y="84"/>
                        <a:pt x="0" y="84"/>
                      </a:cubicBezTo>
                      <a:cubicBezTo>
                        <a:pt x="0" y="82"/>
                        <a:pt x="0" y="82"/>
                        <a:pt x="0" y="82"/>
                      </a:cubicBezTo>
                      <a:cubicBezTo>
                        <a:pt x="0" y="69"/>
                        <a:pt x="0" y="69"/>
                        <a:pt x="0" y="69"/>
                      </a:cubicBezTo>
                      <a:cubicBezTo>
                        <a:pt x="0" y="67"/>
                        <a:pt x="0" y="67"/>
                        <a:pt x="0" y="67"/>
                      </a:cubicBezTo>
                      <a:cubicBezTo>
                        <a:pt x="0" y="55"/>
                        <a:pt x="0" y="55"/>
                        <a:pt x="0" y="55"/>
                      </a:cubicBezTo>
                      <a:cubicBezTo>
                        <a:pt x="0" y="52"/>
                        <a:pt x="0" y="52"/>
                        <a:pt x="0" y="52"/>
                      </a:cubicBezTo>
                      <a:cubicBezTo>
                        <a:pt x="0" y="40"/>
                        <a:pt x="0" y="40"/>
                        <a:pt x="0" y="40"/>
                      </a:cubicBezTo>
                      <a:cubicBezTo>
                        <a:pt x="0" y="38"/>
                        <a:pt x="0" y="38"/>
                        <a:pt x="0" y="38"/>
                      </a:cubicBezTo>
                      <a:cubicBezTo>
                        <a:pt x="0" y="25"/>
                        <a:pt x="0" y="25"/>
                        <a:pt x="0" y="25"/>
                      </a:cubicBezTo>
                      <a:cubicBezTo>
                        <a:pt x="0" y="23"/>
                        <a:pt x="0" y="23"/>
                        <a:pt x="0" y="23"/>
                      </a:cubicBezTo>
                      <a:cubicBezTo>
                        <a:pt x="0" y="10"/>
                        <a:pt x="0" y="10"/>
                        <a:pt x="0" y="10"/>
                      </a:cubicBezTo>
                      <a:cubicBezTo>
                        <a:pt x="0" y="8"/>
                        <a:pt x="0" y="8"/>
                        <a:pt x="0" y="8"/>
                      </a:cubicBezTo>
                      <a:cubicBezTo>
                        <a:pt x="0" y="6"/>
                        <a:pt x="0" y="6"/>
                        <a:pt x="0" y="6"/>
                      </a:cubicBezTo>
                      <a:cubicBezTo>
                        <a:pt x="0" y="0"/>
                        <a:pt x="0" y="0"/>
                        <a:pt x="0" y="0"/>
                      </a:cubicBezTo>
                      <a:cubicBezTo>
                        <a:pt x="0" y="0"/>
                        <a:pt x="0" y="0"/>
                        <a:pt x="0" y="0"/>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8" name="Google Shape;838;p12"/>
                <p:cNvSpPr/>
                <p:nvPr/>
              </p:nvSpPr>
              <p:spPr>
                <a:xfrm>
                  <a:off x="387" y="1444"/>
                  <a:ext cx="2" cy="13"/>
                </a:xfrm>
                <a:custGeom>
                  <a:avLst/>
                  <a:gdLst/>
                  <a:ahLst/>
                  <a:cxnLst/>
                  <a:rect l="l" t="t" r="r" b="b"/>
                  <a:pathLst>
                    <a:path w="12" h="57" extrusionOk="0">
                      <a:moveTo>
                        <a:pt x="12" y="55"/>
                      </a:moveTo>
                      <a:cubicBezTo>
                        <a:pt x="11" y="55"/>
                        <a:pt x="11" y="55"/>
                        <a:pt x="11" y="55"/>
                      </a:cubicBezTo>
                      <a:cubicBezTo>
                        <a:pt x="12" y="57"/>
                        <a:pt x="12" y="57"/>
                        <a:pt x="12" y="57"/>
                      </a:cubicBezTo>
                      <a:cubicBezTo>
                        <a:pt x="12" y="55"/>
                        <a:pt x="12" y="55"/>
                        <a:pt x="12" y="55"/>
                      </a:cubicBezTo>
                      <a:moveTo>
                        <a:pt x="12" y="40"/>
                      </a:moveTo>
                      <a:cubicBezTo>
                        <a:pt x="8" y="40"/>
                        <a:pt x="8" y="40"/>
                        <a:pt x="8" y="40"/>
                      </a:cubicBezTo>
                      <a:cubicBezTo>
                        <a:pt x="11" y="52"/>
                        <a:pt x="11" y="52"/>
                        <a:pt x="11" y="52"/>
                      </a:cubicBezTo>
                      <a:cubicBezTo>
                        <a:pt x="12" y="52"/>
                        <a:pt x="12" y="52"/>
                        <a:pt x="12" y="52"/>
                      </a:cubicBezTo>
                      <a:cubicBezTo>
                        <a:pt x="12" y="40"/>
                        <a:pt x="12" y="40"/>
                        <a:pt x="12" y="40"/>
                      </a:cubicBezTo>
                      <a:moveTo>
                        <a:pt x="12" y="25"/>
                      </a:moveTo>
                      <a:cubicBezTo>
                        <a:pt x="5" y="25"/>
                        <a:pt x="5" y="25"/>
                        <a:pt x="5" y="25"/>
                      </a:cubicBezTo>
                      <a:cubicBezTo>
                        <a:pt x="8" y="38"/>
                        <a:pt x="8" y="38"/>
                        <a:pt x="8" y="38"/>
                      </a:cubicBezTo>
                      <a:cubicBezTo>
                        <a:pt x="12" y="38"/>
                        <a:pt x="12" y="38"/>
                        <a:pt x="12" y="38"/>
                      </a:cubicBezTo>
                      <a:cubicBezTo>
                        <a:pt x="12" y="25"/>
                        <a:pt x="12" y="25"/>
                        <a:pt x="12" y="25"/>
                      </a:cubicBezTo>
                      <a:moveTo>
                        <a:pt x="11" y="10"/>
                      </a:moveTo>
                      <a:cubicBezTo>
                        <a:pt x="2" y="10"/>
                        <a:pt x="2" y="10"/>
                        <a:pt x="2" y="10"/>
                      </a:cubicBezTo>
                      <a:cubicBezTo>
                        <a:pt x="5" y="23"/>
                        <a:pt x="5" y="23"/>
                        <a:pt x="5" y="23"/>
                      </a:cubicBezTo>
                      <a:cubicBezTo>
                        <a:pt x="12" y="23"/>
                        <a:pt x="12" y="23"/>
                        <a:pt x="12" y="23"/>
                      </a:cubicBezTo>
                      <a:cubicBezTo>
                        <a:pt x="12" y="12"/>
                        <a:pt x="12" y="12"/>
                        <a:pt x="12" y="12"/>
                      </a:cubicBezTo>
                      <a:cubicBezTo>
                        <a:pt x="11" y="12"/>
                        <a:pt x="11" y="11"/>
                        <a:pt x="11" y="10"/>
                      </a:cubicBezTo>
                      <a:moveTo>
                        <a:pt x="1" y="0"/>
                      </a:moveTo>
                      <a:cubicBezTo>
                        <a:pt x="0" y="0"/>
                        <a:pt x="0" y="0"/>
                        <a:pt x="0" y="0"/>
                      </a:cubicBezTo>
                      <a:cubicBezTo>
                        <a:pt x="2" y="8"/>
                        <a:pt x="2" y="8"/>
                        <a:pt x="2" y="8"/>
                      </a:cubicBezTo>
                      <a:cubicBezTo>
                        <a:pt x="9" y="8"/>
                        <a:pt x="9" y="8"/>
                        <a:pt x="9" y="8"/>
                      </a:cubicBezTo>
                      <a:cubicBezTo>
                        <a:pt x="6" y="5"/>
                        <a:pt x="3" y="2"/>
                        <a:pt x="1"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9" name="Google Shape;839;p12"/>
                <p:cNvSpPr/>
                <p:nvPr/>
              </p:nvSpPr>
              <p:spPr>
                <a:xfrm>
                  <a:off x="389" y="1456"/>
                  <a:ext cx="1" cy="1"/>
                </a:xfrm>
                <a:prstGeom prst="rect">
                  <a:avLst/>
                </a:pr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0" name="Google Shape;840;p12"/>
                <p:cNvSpPr/>
                <p:nvPr/>
              </p:nvSpPr>
              <p:spPr>
                <a:xfrm>
                  <a:off x="389" y="1456"/>
                  <a:ext cx="1"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1" name="Google Shape;841;p12"/>
                <p:cNvSpPr/>
                <p:nvPr/>
              </p:nvSpPr>
              <p:spPr>
                <a:xfrm>
                  <a:off x="388" y="1453"/>
                  <a:ext cx="1" cy="1"/>
                </a:xfrm>
                <a:prstGeom prst="rect">
                  <a:avLst/>
                </a:pr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2" name="Google Shape;842;p12"/>
                <p:cNvSpPr/>
                <p:nvPr/>
              </p:nvSpPr>
              <p:spPr>
                <a:xfrm>
                  <a:off x="388" y="1453"/>
                  <a:ext cx="1"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3" name="Google Shape;843;p12"/>
                <p:cNvSpPr/>
                <p:nvPr/>
              </p:nvSpPr>
              <p:spPr>
                <a:xfrm>
                  <a:off x="388" y="1449"/>
                  <a:ext cx="1" cy="1"/>
                </a:xfrm>
                <a:prstGeom prst="rect">
                  <a:avLst/>
                </a:pr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4" name="Google Shape;844;p12"/>
                <p:cNvSpPr/>
                <p:nvPr/>
              </p:nvSpPr>
              <p:spPr>
                <a:xfrm>
                  <a:off x="388" y="1449"/>
                  <a:ext cx="1" cy="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5" name="Google Shape;845;p12"/>
                <p:cNvSpPr/>
                <p:nvPr/>
              </p:nvSpPr>
              <p:spPr>
                <a:xfrm>
                  <a:off x="387" y="1446"/>
                  <a:ext cx="2" cy="0"/>
                </a:xfrm>
                <a:custGeom>
                  <a:avLst/>
                  <a:gdLst/>
                  <a:ahLst/>
                  <a:cxnLst/>
                  <a:rect l="l" t="t" r="r" b="b"/>
                  <a:pathLst>
                    <a:path w="9" h="2" extrusionOk="0">
                      <a:moveTo>
                        <a:pt x="7" y="0"/>
                      </a:moveTo>
                      <a:cubicBezTo>
                        <a:pt x="0" y="0"/>
                        <a:pt x="0" y="0"/>
                        <a:pt x="0" y="0"/>
                      </a:cubicBezTo>
                      <a:cubicBezTo>
                        <a:pt x="0" y="0"/>
                        <a:pt x="0" y="0"/>
                        <a:pt x="0" y="0"/>
                      </a:cubicBezTo>
                      <a:cubicBezTo>
                        <a:pt x="9" y="0"/>
                        <a:pt x="9" y="0"/>
                        <a:pt x="9" y="0"/>
                      </a:cubicBezTo>
                      <a:cubicBezTo>
                        <a:pt x="8" y="0"/>
                        <a:pt x="7" y="0"/>
                        <a:pt x="7"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6" name="Google Shape;846;p12"/>
                <p:cNvSpPr/>
                <p:nvPr/>
              </p:nvSpPr>
              <p:spPr>
                <a:xfrm>
                  <a:off x="389" y="1447"/>
                  <a:ext cx="1" cy="20"/>
                </a:xfrm>
                <a:custGeom>
                  <a:avLst/>
                  <a:gdLst/>
                  <a:ahLst/>
                  <a:cxnLst/>
                  <a:rect l="l" t="t" r="r" b="b"/>
                  <a:pathLst>
                    <a:path w="2" h="84" extrusionOk="0">
                      <a:moveTo>
                        <a:pt x="2" y="62"/>
                      </a:moveTo>
                      <a:cubicBezTo>
                        <a:pt x="2" y="62"/>
                        <a:pt x="1" y="62"/>
                        <a:pt x="1" y="62"/>
                      </a:cubicBezTo>
                      <a:cubicBezTo>
                        <a:pt x="1" y="62"/>
                        <a:pt x="0" y="62"/>
                        <a:pt x="0" y="62"/>
                      </a:cubicBezTo>
                      <a:cubicBezTo>
                        <a:pt x="0" y="70"/>
                        <a:pt x="0" y="70"/>
                        <a:pt x="0" y="70"/>
                      </a:cubicBezTo>
                      <a:cubicBezTo>
                        <a:pt x="0" y="72"/>
                        <a:pt x="0" y="72"/>
                        <a:pt x="0" y="72"/>
                      </a:cubicBezTo>
                      <a:cubicBezTo>
                        <a:pt x="0" y="84"/>
                        <a:pt x="0" y="84"/>
                        <a:pt x="0" y="84"/>
                      </a:cubicBezTo>
                      <a:cubicBezTo>
                        <a:pt x="2" y="84"/>
                        <a:pt x="2" y="84"/>
                        <a:pt x="2" y="84"/>
                      </a:cubicBezTo>
                      <a:cubicBezTo>
                        <a:pt x="2" y="72"/>
                        <a:pt x="2" y="72"/>
                        <a:pt x="2" y="72"/>
                      </a:cubicBezTo>
                      <a:cubicBezTo>
                        <a:pt x="2" y="70"/>
                        <a:pt x="2" y="70"/>
                        <a:pt x="2" y="70"/>
                      </a:cubicBezTo>
                      <a:cubicBezTo>
                        <a:pt x="2" y="62"/>
                        <a:pt x="2" y="62"/>
                        <a:pt x="2" y="62"/>
                      </a:cubicBezTo>
                      <a:moveTo>
                        <a:pt x="0" y="0"/>
                      </a:moveTo>
                      <a:cubicBezTo>
                        <a:pt x="0" y="11"/>
                        <a:pt x="0" y="11"/>
                        <a:pt x="0" y="11"/>
                      </a:cubicBezTo>
                      <a:cubicBezTo>
                        <a:pt x="0" y="13"/>
                        <a:pt x="0" y="13"/>
                        <a:pt x="0" y="13"/>
                      </a:cubicBezTo>
                      <a:cubicBezTo>
                        <a:pt x="0" y="26"/>
                        <a:pt x="0" y="26"/>
                        <a:pt x="0" y="26"/>
                      </a:cubicBezTo>
                      <a:cubicBezTo>
                        <a:pt x="0" y="28"/>
                        <a:pt x="0" y="28"/>
                        <a:pt x="0" y="28"/>
                      </a:cubicBezTo>
                      <a:cubicBezTo>
                        <a:pt x="0" y="40"/>
                        <a:pt x="0" y="40"/>
                        <a:pt x="0" y="40"/>
                      </a:cubicBezTo>
                      <a:cubicBezTo>
                        <a:pt x="0" y="43"/>
                        <a:pt x="0" y="43"/>
                        <a:pt x="0" y="43"/>
                      </a:cubicBezTo>
                      <a:cubicBezTo>
                        <a:pt x="0" y="45"/>
                        <a:pt x="0" y="45"/>
                        <a:pt x="0" y="45"/>
                      </a:cubicBezTo>
                      <a:cubicBezTo>
                        <a:pt x="1" y="51"/>
                        <a:pt x="1" y="51"/>
                        <a:pt x="1" y="51"/>
                      </a:cubicBezTo>
                      <a:cubicBezTo>
                        <a:pt x="1" y="51"/>
                        <a:pt x="1" y="51"/>
                        <a:pt x="1" y="51"/>
                      </a:cubicBezTo>
                      <a:cubicBezTo>
                        <a:pt x="1" y="51"/>
                        <a:pt x="2" y="51"/>
                        <a:pt x="2" y="51"/>
                      </a:cubicBezTo>
                      <a:cubicBezTo>
                        <a:pt x="2" y="43"/>
                        <a:pt x="2" y="43"/>
                        <a:pt x="2" y="43"/>
                      </a:cubicBezTo>
                      <a:cubicBezTo>
                        <a:pt x="2" y="40"/>
                        <a:pt x="2" y="40"/>
                        <a:pt x="2" y="40"/>
                      </a:cubicBezTo>
                      <a:cubicBezTo>
                        <a:pt x="2" y="28"/>
                        <a:pt x="2" y="28"/>
                        <a:pt x="2" y="28"/>
                      </a:cubicBezTo>
                      <a:cubicBezTo>
                        <a:pt x="2" y="26"/>
                        <a:pt x="2" y="26"/>
                        <a:pt x="2" y="26"/>
                      </a:cubicBezTo>
                      <a:cubicBezTo>
                        <a:pt x="2" y="13"/>
                        <a:pt x="2" y="13"/>
                        <a:pt x="2" y="13"/>
                      </a:cubicBezTo>
                      <a:cubicBezTo>
                        <a:pt x="2" y="11"/>
                        <a:pt x="2" y="11"/>
                        <a:pt x="2" y="11"/>
                      </a:cubicBezTo>
                      <a:cubicBezTo>
                        <a:pt x="2" y="3"/>
                        <a:pt x="2" y="3"/>
                        <a:pt x="2" y="3"/>
                      </a:cubicBezTo>
                      <a:cubicBezTo>
                        <a:pt x="1" y="2"/>
                        <a:pt x="1" y="1"/>
                        <a:pt x="0" y="1"/>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7" name="Google Shape;847;p12"/>
                <p:cNvSpPr/>
                <p:nvPr/>
              </p:nvSpPr>
              <p:spPr>
                <a:xfrm>
                  <a:off x="361" y="1462"/>
                  <a:ext cx="2" cy="3"/>
                </a:xfrm>
                <a:custGeom>
                  <a:avLst/>
                  <a:gdLst/>
                  <a:ahLst/>
                  <a:cxnLst/>
                  <a:rect l="l" t="t" r="r" b="b"/>
                  <a:pathLst>
                    <a:path w="11" h="11" extrusionOk="0">
                      <a:moveTo>
                        <a:pt x="5" y="0"/>
                      </a:moveTo>
                      <a:cubicBezTo>
                        <a:pt x="5" y="0"/>
                        <a:pt x="5" y="0"/>
                        <a:pt x="4" y="0"/>
                      </a:cubicBezTo>
                      <a:cubicBezTo>
                        <a:pt x="2" y="1"/>
                        <a:pt x="0" y="3"/>
                        <a:pt x="0" y="5"/>
                      </a:cubicBezTo>
                      <a:cubicBezTo>
                        <a:pt x="0" y="5"/>
                        <a:pt x="0" y="5"/>
                        <a:pt x="0" y="6"/>
                      </a:cubicBezTo>
                      <a:cubicBezTo>
                        <a:pt x="0" y="6"/>
                        <a:pt x="0" y="7"/>
                        <a:pt x="0" y="7"/>
                      </a:cubicBezTo>
                      <a:cubicBezTo>
                        <a:pt x="0" y="9"/>
                        <a:pt x="2" y="11"/>
                        <a:pt x="4" y="11"/>
                      </a:cubicBezTo>
                      <a:cubicBezTo>
                        <a:pt x="5" y="11"/>
                        <a:pt x="5" y="11"/>
                        <a:pt x="5" y="11"/>
                      </a:cubicBezTo>
                      <a:cubicBezTo>
                        <a:pt x="6" y="11"/>
                        <a:pt x="6" y="11"/>
                        <a:pt x="6" y="11"/>
                      </a:cubicBezTo>
                      <a:cubicBezTo>
                        <a:pt x="9" y="11"/>
                        <a:pt x="11" y="9"/>
                        <a:pt x="11" y="7"/>
                      </a:cubicBezTo>
                      <a:cubicBezTo>
                        <a:pt x="11" y="7"/>
                        <a:pt x="11" y="6"/>
                        <a:pt x="11" y="6"/>
                      </a:cubicBezTo>
                      <a:cubicBezTo>
                        <a:pt x="11" y="5"/>
                        <a:pt x="11" y="5"/>
                        <a:pt x="11" y="5"/>
                      </a:cubicBezTo>
                      <a:cubicBezTo>
                        <a:pt x="11" y="4"/>
                        <a:pt x="10" y="3"/>
                        <a:pt x="10" y="3"/>
                      </a:cubicBezTo>
                      <a:cubicBezTo>
                        <a:pt x="6" y="7"/>
                        <a:pt x="6" y="7"/>
                        <a:pt x="6" y="7"/>
                      </a:cubicBezTo>
                      <a:cubicBezTo>
                        <a:pt x="5" y="5"/>
                        <a:pt x="5" y="5"/>
                        <a:pt x="5" y="5"/>
                      </a:cubicBezTo>
                      <a:cubicBezTo>
                        <a:pt x="9" y="1"/>
                        <a:pt x="9" y="1"/>
                        <a:pt x="9" y="1"/>
                      </a:cubicBezTo>
                      <a:cubicBezTo>
                        <a:pt x="8" y="1"/>
                        <a:pt x="7" y="0"/>
                        <a:pt x="6" y="0"/>
                      </a:cubicBezTo>
                      <a:cubicBezTo>
                        <a:pt x="6" y="0"/>
                        <a:pt x="6" y="0"/>
                        <a:pt x="5" y="0"/>
                      </a:cubicBezTo>
                    </a:path>
                  </a:pathLst>
                </a:custGeom>
                <a:solidFill>
                  <a:srgbClr val="A0D0C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8" name="Google Shape;848;p12"/>
                <p:cNvSpPr/>
                <p:nvPr/>
              </p:nvSpPr>
              <p:spPr>
                <a:xfrm>
                  <a:off x="368" y="1455"/>
                  <a:ext cx="2" cy="3"/>
                </a:xfrm>
                <a:custGeom>
                  <a:avLst/>
                  <a:gdLst/>
                  <a:ahLst/>
                  <a:cxnLst/>
                  <a:rect l="l" t="t" r="r" b="b"/>
                  <a:pathLst>
                    <a:path w="11" h="11" extrusionOk="0">
                      <a:moveTo>
                        <a:pt x="6" y="7"/>
                      </a:moveTo>
                      <a:cubicBezTo>
                        <a:pt x="3" y="10"/>
                        <a:pt x="3" y="10"/>
                        <a:pt x="3" y="10"/>
                      </a:cubicBezTo>
                      <a:cubicBezTo>
                        <a:pt x="3" y="11"/>
                        <a:pt x="4" y="11"/>
                        <a:pt x="5" y="11"/>
                      </a:cubicBezTo>
                      <a:cubicBezTo>
                        <a:pt x="5" y="11"/>
                        <a:pt x="5" y="11"/>
                        <a:pt x="6" y="11"/>
                      </a:cubicBezTo>
                      <a:cubicBezTo>
                        <a:pt x="6" y="11"/>
                        <a:pt x="7" y="11"/>
                        <a:pt x="7" y="11"/>
                      </a:cubicBezTo>
                      <a:cubicBezTo>
                        <a:pt x="8" y="11"/>
                        <a:pt x="8" y="11"/>
                        <a:pt x="9" y="10"/>
                      </a:cubicBezTo>
                      <a:cubicBezTo>
                        <a:pt x="6" y="7"/>
                        <a:pt x="6" y="7"/>
                        <a:pt x="6" y="7"/>
                      </a:cubicBezTo>
                      <a:moveTo>
                        <a:pt x="6" y="0"/>
                      </a:moveTo>
                      <a:cubicBezTo>
                        <a:pt x="5" y="0"/>
                        <a:pt x="5" y="0"/>
                        <a:pt x="5" y="0"/>
                      </a:cubicBezTo>
                      <a:cubicBezTo>
                        <a:pt x="2" y="0"/>
                        <a:pt x="1" y="2"/>
                        <a:pt x="0" y="4"/>
                      </a:cubicBezTo>
                      <a:cubicBezTo>
                        <a:pt x="0" y="5"/>
                        <a:pt x="0" y="5"/>
                        <a:pt x="0" y="5"/>
                      </a:cubicBezTo>
                      <a:cubicBezTo>
                        <a:pt x="0" y="6"/>
                        <a:pt x="0" y="6"/>
                        <a:pt x="0" y="7"/>
                      </a:cubicBezTo>
                      <a:cubicBezTo>
                        <a:pt x="0" y="7"/>
                        <a:pt x="1" y="8"/>
                        <a:pt x="1" y="9"/>
                      </a:cubicBezTo>
                      <a:cubicBezTo>
                        <a:pt x="6" y="4"/>
                        <a:pt x="6" y="4"/>
                        <a:pt x="6" y="4"/>
                      </a:cubicBezTo>
                      <a:cubicBezTo>
                        <a:pt x="10" y="9"/>
                        <a:pt x="10" y="9"/>
                        <a:pt x="10" y="9"/>
                      </a:cubicBezTo>
                      <a:cubicBezTo>
                        <a:pt x="11" y="8"/>
                        <a:pt x="11" y="7"/>
                        <a:pt x="11" y="7"/>
                      </a:cubicBezTo>
                      <a:cubicBezTo>
                        <a:pt x="11" y="6"/>
                        <a:pt x="11" y="6"/>
                        <a:pt x="11" y="5"/>
                      </a:cubicBezTo>
                      <a:cubicBezTo>
                        <a:pt x="11" y="5"/>
                        <a:pt x="11" y="5"/>
                        <a:pt x="11" y="4"/>
                      </a:cubicBezTo>
                      <a:cubicBezTo>
                        <a:pt x="11" y="2"/>
                        <a:pt x="9" y="0"/>
                        <a:pt x="7" y="0"/>
                      </a:cubicBezTo>
                      <a:cubicBezTo>
                        <a:pt x="7" y="0"/>
                        <a:pt x="6" y="0"/>
                        <a:pt x="6" y="0"/>
                      </a:cubicBezTo>
                    </a:path>
                  </a:pathLst>
                </a:custGeom>
                <a:solidFill>
                  <a:srgbClr val="A0D0C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9" name="Google Shape;849;p12"/>
                <p:cNvSpPr/>
                <p:nvPr/>
              </p:nvSpPr>
              <p:spPr>
                <a:xfrm>
                  <a:off x="371" y="1459"/>
                  <a:ext cx="3" cy="2"/>
                </a:xfrm>
                <a:custGeom>
                  <a:avLst/>
                  <a:gdLst/>
                  <a:ahLst/>
                  <a:cxnLst/>
                  <a:rect l="l" t="t" r="r" b="b"/>
                  <a:pathLst>
                    <a:path w="11" h="11" extrusionOk="0">
                      <a:moveTo>
                        <a:pt x="1" y="2"/>
                      </a:moveTo>
                      <a:cubicBezTo>
                        <a:pt x="0" y="3"/>
                        <a:pt x="0" y="3"/>
                        <a:pt x="0" y="4"/>
                      </a:cubicBezTo>
                      <a:cubicBezTo>
                        <a:pt x="0" y="4"/>
                        <a:pt x="0" y="5"/>
                        <a:pt x="0" y="5"/>
                      </a:cubicBezTo>
                      <a:cubicBezTo>
                        <a:pt x="0" y="5"/>
                        <a:pt x="0" y="6"/>
                        <a:pt x="0" y="6"/>
                      </a:cubicBezTo>
                      <a:cubicBezTo>
                        <a:pt x="0" y="8"/>
                        <a:pt x="2" y="10"/>
                        <a:pt x="4" y="11"/>
                      </a:cubicBezTo>
                      <a:cubicBezTo>
                        <a:pt x="5" y="11"/>
                        <a:pt x="5" y="11"/>
                        <a:pt x="5" y="11"/>
                      </a:cubicBezTo>
                      <a:cubicBezTo>
                        <a:pt x="6" y="11"/>
                        <a:pt x="6" y="11"/>
                        <a:pt x="7" y="11"/>
                      </a:cubicBezTo>
                      <a:cubicBezTo>
                        <a:pt x="9" y="10"/>
                        <a:pt x="11" y="8"/>
                        <a:pt x="11" y="6"/>
                      </a:cubicBezTo>
                      <a:cubicBezTo>
                        <a:pt x="11" y="6"/>
                        <a:pt x="11" y="5"/>
                        <a:pt x="11" y="5"/>
                      </a:cubicBezTo>
                      <a:cubicBezTo>
                        <a:pt x="11" y="5"/>
                        <a:pt x="11" y="4"/>
                        <a:pt x="11" y="4"/>
                      </a:cubicBezTo>
                      <a:cubicBezTo>
                        <a:pt x="11" y="4"/>
                        <a:pt x="11" y="3"/>
                        <a:pt x="11" y="3"/>
                      </a:cubicBezTo>
                      <a:cubicBezTo>
                        <a:pt x="5" y="7"/>
                        <a:pt x="5" y="7"/>
                        <a:pt x="5" y="7"/>
                      </a:cubicBezTo>
                      <a:cubicBezTo>
                        <a:pt x="1" y="2"/>
                        <a:pt x="1" y="2"/>
                        <a:pt x="1" y="2"/>
                      </a:cubicBezTo>
                      <a:moveTo>
                        <a:pt x="5" y="0"/>
                      </a:moveTo>
                      <a:cubicBezTo>
                        <a:pt x="5" y="0"/>
                        <a:pt x="5" y="0"/>
                        <a:pt x="4" y="0"/>
                      </a:cubicBezTo>
                      <a:cubicBezTo>
                        <a:pt x="4" y="0"/>
                        <a:pt x="3" y="0"/>
                        <a:pt x="2" y="0"/>
                      </a:cubicBezTo>
                      <a:cubicBezTo>
                        <a:pt x="6" y="4"/>
                        <a:pt x="6" y="4"/>
                        <a:pt x="6" y="4"/>
                      </a:cubicBezTo>
                      <a:cubicBezTo>
                        <a:pt x="9" y="1"/>
                        <a:pt x="9" y="1"/>
                        <a:pt x="9" y="1"/>
                      </a:cubicBezTo>
                      <a:cubicBezTo>
                        <a:pt x="9" y="0"/>
                        <a:pt x="8" y="0"/>
                        <a:pt x="7" y="0"/>
                      </a:cubicBezTo>
                      <a:cubicBezTo>
                        <a:pt x="6" y="0"/>
                        <a:pt x="6" y="0"/>
                        <a:pt x="5" y="0"/>
                      </a:cubicBezTo>
                    </a:path>
                  </a:pathLst>
                </a:custGeom>
                <a:solidFill>
                  <a:srgbClr val="A0D0C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0" name="Google Shape;850;p12"/>
                <p:cNvSpPr/>
                <p:nvPr/>
              </p:nvSpPr>
              <p:spPr>
                <a:xfrm>
                  <a:off x="381" y="1452"/>
                  <a:ext cx="3" cy="2"/>
                </a:xfrm>
                <a:custGeom>
                  <a:avLst/>
                  <a:gdLst/>
                  <a:ahLst/>
                  <a:cxnLst/>
                  <a:rect l="l" t="t" r="r" b="b"/>
                  <a:pathLst>
                    <a:path w="11" h="11" extrusionOk="0">
                      <a:moveTo>
                        <a:pt x="6" y="0"/>
                      </a:moveTo>
                      <a:cubicBezTo>
                        <a:pt x="5" y="0"/>
                        <a:pt x="5" y="0"/>
                        <a:pt x="4" y="0"/>
                      </a:cubicBezTo>
                      <a:cubicBezTo>
                        <a:pt x="2" y="1"/>
                        <a:pt x="0" y="2"/>
                        <a:pt x="0" y="5"/>
                      </a:cubicBezTo>
                      <a:cubicBezTo>
                        <a:pt x="0" y="5"/>
                        <a:pt x="0" y="5"/>
                        <a:pt x="0" y="6"/>
                      </a:cubicBezTo>
                      <a:cubicBezTo>
                        <a:pt x="0" y="6"/>
                        <a:pt x="0" y="6"/>
                        <a:pt x="0" y="7"/>
                      </a:cubicBezTo>
                      <a:cubicBezTo>
                        <a:pt x="0" y="7"/>
                        <a:pt x="0" y="8"/>
                        <a:pt x="0" y="8"/>
                      </a:cubicBezTo>
                      <a:cubicBezTo>
                        <a:pt x="5" y="5"/>
                        <a:pt x="5" y="5"/>
                        <a:pt x="5" y="5"/>
                      </a:cubicBezTo>
                      <a:cubicBezTo>
                        <a:pt x="6" y="7"/>
                        <a:pt x="6" y="7"/>
                        <a:pt x="6" y="7"/>
                      </a:cubicBezTo>
                      <a:cubicBezTo>
                        <a:pt x="2" y="10"/>
                        <a:pt x="2" y="10"/>
                        <a:pt x="2" y="10"/>
                      </a:cubicBezTo>
                      <a:cubicBezTo>
                        <a:pt x="2" y="11"/>
                        <a:pt x="3" y="11"/>
                        <a:pt x="4" y="11"/>
                      </a:cubicBezTo>
                      <a:cubicBezTo>
                        <a:pt x="5" y="11"/>
                        <a:pt x="5" y="11"/>
                        <a:pt x="6" y="11"/>
                      </a:cubicBezTo>
                      <a:cubicBezTo>
                        <a:pt x="6" y="11"/>
                        <a:pt x="6" y="11"/>
                        <a:pt x="7" y="11"/>
                      </a:cubicBezTo>
                      <a:cubicBezTo>
                        <a:pt x="9" y="11"/>
                        <a:pt x="11" y="9"/>
                        <a:pt x="11" y="7"/>
                      </a:cubicBezTo>
                      <a:cubicBezTo>
                        <a:pt x="11" y="6"/>
                        <a:pt x="11" y="6"/>
                        <a:pt x="11" y="6"/>
                      </a:cubicBezTo>
                      <a:cubicBezTo>
                        <a:pt x="11" y="5"/>
                        <a:pt x="11" y="5"/>
                        <a:pt x="11" y="5"/>
                      </a:cubicBezTo>
                      <a:cubicBezTo>
                        <a:pt x="11" y="2"/>
                        <a:pt x="9" y="1"/>
                        <a:pt x="7" y="0"/>
                      </a:cubicBezTo>
                      <a:cubicBezTo>
                        <a:pt x="6" y="0"/>
                        <a:pt x="6" y="0"/>
                        <a:pt x="6" y="0"/>
                      </a:cubicBezTo>
                    </a:path>
                  </a:pathLst>
                </a:custGeom>
                <a:solidFill>
                  <a:srgbClr val="A0D0C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1" name="Google Shape;851;p12"/>
                <p:cNvSpPr/>
                <p:nvPr/>
              </p:nvSpPr>
              <p:spPr>
                <a:xfrm>
                  <a:off x="361" y="1448"/>
                  <a:ext cx="2" cy="3"/>
                </a:xfrm>
                <a:custGeom>
                  <a:avLst/>
                  <a:gdLst/>
                  <a:ahLst/>
                  <a:cxnLst/>
                  <a:rect l="l" t="t" r="r" b="b"/>
                  <a:pathLst>
                    <a:path w="10" h="12" extrusionOk="0">
                      <a:moveTo>
                        <a:pt x="5" y="0"/>
                      </a:moveTo>
                      <a:cubicBezTo>
                        <a:pt x="3" y="3"/>
                        <a:pt x="1" y="6"/>
                        <a:pt x="0" y="9"/>
                      </a:cubicBezTo>
                      <a:cubicBezTo>
                        <a:pt x="0" y="10"/>
                        <a:pt x="2" y="11"/>
                        <a:pt x="3" y="12"/>
                      </a:cubicBezTo>
                      <a:cubicBezTo>
                        <a:pt x="4" y="12"/>
                        <a:pt x="4" y="12"/>
                        <a:pt x="4" y="12"/>
                      </a:cubicBezTo>
                      <a:cubicBezTo>
                        <a:pt x="5" y="12"/>
                        <a:pt x="5" y="12"/>
                        <a:pt x="5" y="12"/>
                      </a:cubicBezTo>
                      <a:cubicBezTo>
                        <a:pt x="8" y="11"/>
                        <a:pt x="10" y="9"/>
                        <a:pt x="10" y="7"/>
                      </a:cubicBezTo>
                      <a:cubicBezTo>
                        <a:pt x="10" y="7"/>
                        <a:pt x="10" y="6"/>
                        <a:pt x="10" y="6"/>
                      </a:cubicBezTo>
                      <a:cubicBezTo>
                        <a:pt x="10" y="6"/>
                        <a:pt x="10" y="5"/>
                        <a:pt x="10" y="5"/>
                      </a:cubicBezTo>
                      <a:cubicBezTo>
                        <a:pt x="10" y="5"/>
                        <a:pt x="10" y="5"/>
                        <a:pt x="10" y="5"/>
                      </a:cubicBezTo>
                      <a:cubicBezTo>
                        <a:pt x="5" y="7"/>
                        <a:pt x="5" y="7"/>
                        <a:pt x="5" y="7"/>
                      </a:cubicBezTo>
                      <a:cubicBezTo>
                        <a:pt x="4" y="5"/>
                        <a:pt x="4" y="5"/>
                        <a:pt x="4" y="5"/>
                      </a:cubicBezTo>
                      <a:cubicBezTo>
                        <a:pt x="9" y="3"/>
                        <a:pt x="9" y="3"/>
                        <a:pt x="9" y="3"/>
                      </a:cubicBezTo>
                      <a:cubicBezTo>
                        <a:pt x="8" y="2"/>
                        <a:pt x="7" y="1"/>
                        <a:pt x="5" y="1"/>
                      </a:cubicBezTo>
                      <a:cubicBezTo>
                        <a:pt x="5" y="1"/>
                        <a:pt x="5" y="0"/>
                        <a:pt x="5"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2" name="Google Shape;852;p12"/>
                <p:cNvSpPr/>
                <p:nvPr/>
              </p:nvSpPr>
              <p:spPr>
                <a:xfrm>
                  <a:off x="373" y="1441"/>
                  <a:ext cx="0" cy="0"/>
                </a:xfrm>
                <a:custGeom>
                  <a:avLst/>
                  <a:gdLst/>
                  <a:ahLst/>
                  <a:cxnLst/>
                  <a:rect l="l" t="t" r="r" b="b"/>
                  <a:pathLst>
                    <a:path w="1" h="1" extrusionOk="0">
                      <a:moveTo>
                        <a:pt x="0" y="0"/>
                      </a:moveTo>
                      <a:cubicBezTo>
                        <a:pt x="0" y="0"/>
                        <a:pt x="0" y="0"/>
                        <a:pt x="0" y="0"/>
                      </a:cubicBezTo>
                      <a:cubicBezTo>
                        <a:pt x="0" y="0"/>
                        <a:pt x="0" y="0"/>
                        <a:pt x="0" y="0"/>
                      </a:cubicBezTo>
                      <a:cubicBezTo>
                        <a:pt x="0" y="0"/>
                        <a:pt x="0" y="0"/>
                        <a:pt x="0" y="0"/>
                      </a:cubicBezTo>
                      <a:cubicBezTo>
                        <a:pt x="0" y="0"/>
                        <a:pt x="0" y="0"/>
                        <a:pt x="0" y="0"/>
                      </a:cubicBezTo>
                    </a:path>
                  </a:pathLst>
                </a:custGeom>
                <a:solidFill>
                  <a:srgbClr val="80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3" name="Google Shape;853;p12"/>
                <p:cNvSpPr/>
                <p:nvPr/>
              </p:nvSpPr>
              <p:spPr>
                <a:xfrm>
                  <a:off x="375" y="1445"/>
                  <a:ext cx="2" cy="3"/>
                </a:xfrm>
                <a:custGeom>
                  <a:avLst/>
                  <a:gdLst/>
                  <a:ahLst/>
                  <a:cxnLst/>
                  <a:rect l="l" t="t" r="r" b="b"/>
                  <a:pathLst>
                    <a:path w="11" h="10" extrusionOk="0">
                      <a:moveTo>
                        <a:pt x="2" y="0"/>
                      </a:moveTo>
                      <a:cubicBezTo>
                        <a:pt x="1" y="1"/>
                        <a:pt x="0" y="2"/>
                        <a:pt x="0" y="3"/>
                      </a:cubicBezTo>
                      <a:cubicBezTo>
                        <a:pt x="0" y="4"/>
                        <a:pt x="0" y="4"/>
                        <a:pt x="0" y="4"/>
                      </a:cubicBezTo>
                      <a:cubicBezTo>
                        <a:pt x="0" y="5"/>
                        <a:pt x="0" y="5"/>
                        <a:pt x="0" y="5"/>
                      </a:cubicBezTo>
                      <a:cubicBezTo>
                        <a:pt x="0" y="8"/>
                        <a:pt x="2" y="9"/>
                        <a:pt x="4" y="10"/>
                      </a:cubicBezTo>
                      <a:cubicBezTo>
                        <a:pt x="4" y="10"/>
                        <a:pt x="5" y="10"/>
                        <a:pt x="5" y="10"/>
                      </a:cubicBezTo>
                      <a:cubicBezTo>
                        <a:pt x="6" y="10"/>
                        <a:pt x="6" y="10"/>
                        <a:pt x="6" y="10"/>
                      </a:cubicBezTo>
                      <a:cubicBezTo>
                        <a:pt x="8" y="9"/>
                        <a:pt x="10" y="8"/>
                        <a:pt x="11" y="5"/>
                      </a:cubicBezTo>
                      <a:cubicBezTo>
                        <a:pt x="11" y="5"/>
                        <a:pt x="11" y="5"/>
                        <a:pt x="11" y="4"/>
                      </a:cubicBezTo>
                      <a:cubicBezTo>
                        <a:pt x="11" y="4"/>
                        <a:pt x="11" y="4"/>
                        <a:pt x="11" y="3"/>
                      </a:cubicBezTo>
                      <a:cubicBezTo>
                        <a:pt x="11" y="3"/>
                        <a:pt x="10" y="2"/>
                        <a:pt x="10" y="2"/>
                      </a:cubicBezTo>
                      <a:cubicBezTo>
                        <a:pt x="5" y="6"/>
                        <a:pt x="5" y="6"/>
                        <a:pt x="5" y="6"/>
                      </a:cubicBezTo>
                      <a:cubicBezTo>
                        <a:pt x="2" y="0"/>
                        <a:pt x="2" y="0"/>
                        <a:pt x="2" y="0"/>
                      </a:cubicBezTo>
                    </a:path>
                  </a:pathLst>
                </a:custGeom>
                <a:solidFill>
                  <a:srgbClr val="80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4" name="Google Shape;854;p12"/>
                <p:cNvSpPr/>
                <p:nvPr/>
              </p:nvSpPr>
              <p:spPr>
                <a:xfrm>
                  <a:off x="368" y="1445"/>
                  <a:ext cx="2" cy="3"/>
                </a:xfrm>
                <a:custGeom>
                  <a:avLst/>
                  <a:gdLst/>
                  <a:ahLst/>
                  <a:cxnLst/>
                  <a:rect l="l" t="t" r="r" b="b"/>
                  <a:pathLst>
                    <a:path w="11" h="11" extrusionOk="0">
                      <a:moveTo>
                        <a:pt x="5" y="7"/>
                      </a:moveTo>
                      <a:cubicBezTo>
                        <a:pt x="1" y="9"/>
                        <a:pt x="1" y="9"/>
                        <a:pt x="1" y="9"/>
                      </a:cubicBezTo>
                      <a:cubicBezTo>
                        <a:pt x="2" y="10"/>
                        <a:pt x="3" y="11"/>
                        <a:pt x="5" y="11"/>
                      </a:cubicBezTo>
                      <a:cubicBezTo>
                        <a:pt x="5" y="11"/>
                        <a:pt x="5" y="11"/>
                        <a:pt x="6" y="11"/>
                      </a:cubicBezTo>
                      <a:cubicBezTo>
                        <a:pt x="6" y="11"/>
                        <a:pt x="7" y="11"/>
                        <a:pt x="7" y="11"/>
                      </a:cubicBezTo>
                      <a:cubicBezTo>
                        <a:pt x="7" y="11"/>
                        <a:pt x="7" y="11"/>
                        <a:pt x="7" y="11"/>
                      </a:cubicBezTo>
                      <a:cubicBezTo>
                        <a:pt x="5" y="7"/>
                        <a:pt x="5" y="7"/>
                        <a:pt x="5" y="7"/>
                      </a:cubicBezTo>
                      <a:moveTo>
                        <a:pt x="6" y="0"/>
                      </a:moveTo>
                      <a:cubicBezTo>
                        <a:pt x="5" y="0"/>
                        <a:pt x="5" y="0"/>
                        <a:pt x="5" y="0"/>
                      </a:cubicBezTo>
                      <a:cubicBezTo>
                        <a:pt x="2" y="0"/>
                        <a:pt x="1" y="2"/>
                        <a:pt x="0" y="4"/>
                      </a:cubicBezTo>
                      <a:cubicBezTo>
                        <a:pt x="0" y="5"/>
                        <a:pt x="0" y="5"/>
                        <a:pt x="0" y="5"/>
                      </a:cubicBezTo>
                      <a:cubicBezTo>
                        <a:pt x="0" y="6"/>
                        <a:pt x="0" y="6"/>
                        <a:pt x="0" y="6"/>
                      </a:cubicBezTo>
                      <a:cubicBezTo>
                        <a:pt x="0" y="7"/>
                        <a:pt x="0" y="7"/>
                        <a:pt x="0" y="7"/>
                      </a:cubicBezTo>
                      <a:cubicBezTo>
                        <a:pt x="6" y="4"/>
                        <a:pt x="6" y="4"/>
                        <a:pt x="6" y="4"/>
                      </a:cubicBezTo>
                      <a:cubicBezTo>
                        <a:pt x="9" y="10"/>
                        <a:pt x="9" y="10"/>
                        <a:pt x="9" y="10"/>
                      </a:cubicBezTo>
                      <a:cubicBezTo>
                        <a:pt x="10" y="9"/>
                        <a:pt x="11" y="8"/>
                        <a:pt x="11" y="6"/>
                      </a:cubicBezTo>
                      <a:cubicBezTo>
                        <a:pt x="11" y="6"/>
                        <a:pt x="11" y="6"/>
                        <a:pt x="11" y="5"/>
                      </a:cubicBezTo>
                      <a:cubicBezTo>
                        <a:pt x="11" y="5"/>
                        <a:pt x="11" y="5"/>
                        <a:pt x="11" y="4"/>
                      </a:cubicBezTo>
                      <a:cubicBezTo>
                        <a:pt x="11" y="2"/>
                        <a:pt x="9" y="0"/>
                        <a:pt x="7" y="0"/>
                      </a:cubicBezTo>
                      <a:cubicBezTo>
                        <a:pt x="7" y="0"/>
                        <a:pt x="6" y="0"/>
                        <a:pt x="6"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5" name="Google Shape;855;p12"/>
                <p:cNvSpPr/>
                <p:nvPr/>
              </p:nvSpPr>
              <p:spPr>
                <a:xfrm>
                  <a:off x="371" y="1452"/>
                  <a:ext cx="3" cy="2"/>
                </a:xfrm>
                <a:custGeom>
                  <a:avLst/>
                  <a:gdLst/>
                  <a:ahLst/>
                  <a:cxnLst/>
                  <a:rect l="l" t="t" r="r" b="b"/>
                  <a:pathLst>
                    <a:path w="11" h="11" extrusionOk="0">
                      <a:moveTo>
                        <a:pt x="2" y="1"/>
                      </a:moveTo>
                      <a:cubicBezTo>
                        <a:pt x="1" y="2"/>
                        <a:pt x="0" y="3"/>
                        <a:pt x="0" y="5"/>
                      </a:cubicBezTo>
                      <a:cubicBezTo>
                        <a:pt x="0" y="5"/>
                        <a:pt x="0" y="5"/>
                        <a:pt x="0" y="6"/>
                      </a:cubicBezTo>
                      <a:cubicBezTo>
                        <a:pt x="0" y="6"/>
                        <a:pt x="0" y="6"/>
                        <a:pt x="0" y="7"/>
                      </a:cubicBezTo>
                      <a:cubicBezTo>
                        <a:pt x="0" y="9"/>
                        <a:pt x="2" y="11"/>
                        <a:pt x="4" y="11"/>
                      </a:cubicBezTo>
                      <a:cubicBezTo>
                        <a:pt x="5" y="11"/>
                        <a:pt x="5" y="11"/>
                        <a:pt x="5" y="11"/>
                      </a:cubicBezTo>
                      <a:cubicBezTo>
                        <a:pt x="6" y="11"/>
                        <a:pt x="6" y="11"/>
                        <a:pt x="7" y="11"/>
                      </a:cubicBezTo>
                      <a:cubicBezTo>
                        <a:pt x="9" y="11"/>
                        <a:pt x="11" y="9"/>
                        <a:pt x="11" y="7"/>
                      </a:cubicBezTo>
                      <a:cubicBezTo>
                        <a:pt x="11" y="6"/>
                        <a:pt x="11" y="6"/>
                        <a:pt x="11" y="6"/>
                      </a:cubicBezTo>
                      <a:cubicBezTo>
                        <a:pt x="11" y="5"/>
                        <a:pt x="11" y="5"/>
                        <a:pt x="11" y="5"/>
                      </a:cubicBezTo>
                      <a:cubicBezTo>
                        <a:pt x="11" y="5"/>
                        <a:pt x="11" y="4"/>
                        <a:pt x="11" y="4"/>
                      </a:cubicBezTo>
                      <a:cubicBezTo>
                        <a:pt x="5" y="7"/>
                        <a:pt x="5" y="7"/>
                        <a:pt x="5" y="7"/>
                      </a:cubicBezTo>
                      <a:cubicBezTo>
                        <a:pt x="2" y="1"/>
                        <a:pt x="2" y="1"/>
                        <a:pt x="2" y="1"/>
                      </a:cubicBezTo>
                      <a:moveTo>
                        <a:pt x="5" y="0"/>
                      </a:moveTo>
                      <a:cubicBezTo>
                        <a:pt x="5" y="0"/>
                        <a:pt x="5" y="0"/>
                        <a:pt x="4" y="0"/>
                      </a:cubicBezTo>
                      <a:cubicBezTo>
                        <a:pt x="4" y="0"/>
                        <a:pt x="4" y="0"/>
                        <a:pt x="4" y="0"/>
                      </a:cubicBezTo>
                      <a:cubicBezTo>
                        <a:pt x="6" y="4"/>
                        <a:pt x="6" y="4"/>
                        <a:pt x="6" y="4"/>
                      </a:cubicBezTo>
                      <a:cubicBezTo>
                        <a:pt x="10" y="2"/>
                        <a:pt x="10" y="2"/>
                        <a:pt x="10" y="2"/>
                      </a:cubicBezTo>
                      <a:cubicBezTo>
                        <a:pt x="9" y="1"/>
                        <a:pt x="8" y="1"/>
                        <a:pt x="7" y="0"/>
                      </a:cubicBezTo>
                      <a:cubicBezTo>
                        <a:pt x="6" y="0"/>
                        <a:pt x="6" y="0"/>
                        <a:pt x="5"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6" name="Google Shape;856;p12"/>
                <p:cNvSpPr/>
                <p:nvPr/>
              </p:nvSpPr>
              <p:spPr>
                <a:xfrm>
                  <a:off x="378" y="1448"/>
                  <a:ext cx="2" cy="3"/>
                </a:xfrm>
                <a:custGeom>
                  <a:avLst/>
                  <a:gdLst/>
                  <a:ahLst/>
                  <a:cxnLst/>
                  <a:rect l="l" t="t" r="r" b="b"/>
                  <a:pathLst>
                    <a:path w="11" h="12" extrusionOk="0">
                      <a:moveTo>
                        <a:pt x="11" y="3"/>
                      </a:moveTo>
                      <a:cubicBezTo>
                        <a:pt x="6" y="7"/>
                        <a:pt x="6" y="7"/>
                        <a:pt x="6" y="7"/>
                      </a:cubicBezTo>
                      <a:cubicBezTo>
                        <a:pt x="1" y="10"/>
                        <a:pt x="1" y="10"/>
                        <a:pt x="1" y="10"/>
                      </a:cubicBezTo>
                      <a:cubicBezTo>
                        <a:pt x="2" y="11"/>
                        <a:pt x="3" y="11"/>
                        <a:pt x="5" y="12"/>
                      </a:cubicBezTo>
                      <a:cubicBezTo>
                        <a:pt x="5" y="12"/>
                        <a:pt x="5" y="12"/>
                        <a:pt x="6" y="12"/>
                      </a:cubicBezTo>
                      <a:cubicBezTo>
                        <a:pt x="6" y="12"/>
                        <a:pt x="7" y="12"/>
                        <a:pt x="7" y="12"/>
                      </a:cubicBezTo>
                      <a:cubicBezTo>
                        <a:pt x="9" y="11"/>
                        <a:pt x="11" y="9"/>
                        <a:pt x="11" y="7"/>
                      </a:cubicBezTo>
                      <a:cubicBezTo>
                        <a:pt x="11" y="7"/>
                        <a:pt x="11" y="6"/>
                        <a:pt x="11" y="6"/>
                      </a:cubicBezTo>
                      <a:cubicBezTo>
                        <a:pt x="11" y="6"/>
                        <a:pt x="11" y="5"/>
                        <a:pt x="11" y="5"/>
                      </a:cubicBezTo>
                      <a:cubicBezTo>
                        <a:pt x="11" y="4"/>
                        <a:pt x="11" y="4"/>
                        <a:pt x="11" y="3"/>
                      </a:cubicBezTo>
                      <a:moveTo>
                        <a:pt x="6" y="0"/>
                      </a:moveTo>
                      <a:cubicBezTo>
                        <a:pt x="5" y="0"/>
                        <a:pt x="5" y="0"/>
                        <a:pt x="5" y="1"/>
                      </a:cubicBezTo>
                      <a:cubicBezTo>
                        <a:pt x="3" y="1"/>
                        <a:pt x="1" y="3"/>
                        <a:pt x="0" y="5"/>
                      </a:cubicBezTo>
                      <a:cubicBezTo>
                        <a:pt x="0" y="5"/>
                        <a:pt x="0" y="6"/>
                        <a:pt x="0" y="6"/>
                      </a:cubicBezTo>
                      <a:cubicBezTo>
                        <a:pt x="0" y="6"/>
                        <a:pt x="0" y="7"/>
                        <a:pt x="0" y="7"/>
                      </a:cubicBezTo>
                      <a:cubicBezTo>
                        <a:pt x="0" y="7"/>
                        <a:pt x="0" y="7"/>
                        <a:pt x="0" y="8"/>
                      </a:cubicBezTo>
                      <a:cubicBezTo>
                        <a:pt x="5" y="5"/>
                        <a:pt x="5" y="5"/>
                        <a:pt x="5" y="5"/>
                      </a:cubicBezTo>
                      <a:cubicBezTo>
                        <a:pt x="9" y="1"/>
                        <a:pt x="9" y="1"/>
                        <a:pt x="9" y="1"/>
                      </a:cubicBezTo>
                      <a:cubicBezTo>
                        <a:pt x="8" y="1"/>
                        <a:pt x="8" y="1"/>
                        <a:pt x="7" y="1"/>
                      </a:cubicBezTo>
                      <a:cubicBezTo>
                        <a:pt x="7" y="0"/>
                        <a:pt x="6" y="0"/>
                        <a:pt x="6"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7" name="Google Shape;857;p12"/>
                <p:cNvSpPr/>
                <p:nvPr/>
              </p:nvSpPr>
              <p:spPr>
                <a:xfrm>
                  <a:off x="385" y="1443"/>
                  <a:ext cx="2" cy="1"/>
                </a:xfrm>
                <a:custGeom>
                  <a:avLst/>
                  <a:gdLst/>
                  <a:ahLst/>
                  <a:cxnLst/>
                  <a:rect l="l" t="t" r="r" b="b"/>
                  <a:pathLst>
                    <a:path w="8" h="6" extrusionOk="0">
                      <a:moveTo>
                        <a:pt x="7" y="6"/>
                      </a:moveTo>
                      <a:cubicBezTo>
                        <a:pt x="7" y="6"/>
                        <a:pt x="7" y="6"/>
                        <a:pt x="7" y="6"/>
                      </a:cubicBezTo>
                      <a:cubicBezTo>
                        <a:pt x="7" y="6"/>
                        <a:pt x="7" y="6"/>
                        <a:pt x="8" y="6"/>
                      </a:cubicBezTo>
                      <a:cubicBezTo>
                        <a:pt x="7" y="6"/>
                        <a:pt x="7" y="6"/>
                        <a:pt x="7" y="6"/>
                      </a:cubicBezTo>
                      <a:moveTo>
                        <a:pt x="4" y="3"/>
                      </a:moveTo>
                      <a:cubicBezTo>
                        <a:pt x="2" y="5"/>
                        <a:pt x="2" y="5"/>
                        <a:pt x="2" y="5"/>
                      </a:cubicBezTo>
                      <a:cubicBezTo>
                        <a:pt x="3" y="6"/>
                        <a:pt x="3" y="6"/>
                        <a:pt x="4" y="6"/>
                      </a:cubicBezTo>
                      <a:cubicBezTo>
                        <a:pt x="5" y="6"/>
                        <a:pt x="5" y="6"/>
                        <a:pt x="5" y="6"/>
                      </a:cubicBezTo>
                      <a:cubicBezTo>
                        <a:pt x="5" y="6"/>
                        <a:pt x="5" y="6"/>
                        <a:pt x="5" y="6"/>
                      </a:cubicBezTo>
                      <a:cubicBezTo>
                        <a:pt x="5" y="3"/>
                        <a:pt x="5" y="3"/>
                        <a:pt x="5" y="3"/>
                      </a:cubicBezTo>
                      <a:cubicBezTo>
                        <a:pt x="5" y="3"/>
                        <a:pt x="4" y="3"/>
                        <a:pt x="4" y="3"/>
                      </a:cubicBezTo>
                      <a:moveTo>
                        <a:pt x="0" y="0"/>
                      </a:moveTo>
                      <a:cubicBezTo>
                        <a:pt x="0" y="0"/>
                        <a:pt x="0" y="0"/>
                        <a:pt x="0" y="1"/>
                      </a:cubicBezTo>
                      <a:cubicBezTo>
                        <a:pt x="0" y="1"/>
                        <a:pt x="0" y="1"/>
                        <a:pt x="0" y="2"/>
                      </a:cubicBezTo>
                      <a:cubicBezTo>
                        <a:pt x="0" y="3"/>
                        <a:pt x="0" y="3"/>
                        <a:pt x="1" y="4"/>
                      </a:cubicBezTo>
                      <a:cubicBezTo>
                        <a:pt x="3" y="2"/>
                        <a:pt x="3" y="2"/>
                        <a:pt x="3" y="2"/>
                      </a:cubicBezTo>
                      <a:cubicBezTo>
                        <a:pt x="2" y="1"/>
                        <a:pt x="1" y="0"/>
                        <a:pt x="0"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8" name="Google Shape;858;p12"/>
                <p:cNvSpPr/>
                <p:nvPr/>
              </p:nvSpPr>
              <p:spPr>
                <a:xfrm>
                  <a:off x="388" y="1459"/>
                  <a:ext cx="3" cy="2"/>
                </a:xfrm>
                <a:custGeom>
                  <a:avLst/>
                  <a:gdLst/>
                  <a:ahLst/>
                  <a:cxnLst/>
                  <a:rect l="l" t="t" r="r" b="b"/>
                  <a:pathLst>
                    <a:path w="12" h="11" extrusionOk="0">
                      <a:moveTo>
                        <a:pt x="6" y="0"/>
                      </a:moveTo>
                      <a:cubicBezTo>
                        <a:pt x="6" y="0"/>
                        <a:pt x="6" y="0"/>
                        <a:pt x="6" y="0"/>
                      </a:cubicBezTo>
                      <a:cubicBezTo>
                        <a:pt x="7" y="5"/>
                        <a:pt x="7" y="5"/>
                        <a:pt x="7" y="5"/>
                      </a:cubicBezTo>
                      <a:cubicBezTo>
                        <a:pt x="5" y="5"/>
                        <a:pt x="5" y="5"/>
                        <a:pt x="5" y="5"/>
                      </a:cubicBezTo>
                      <a:cubicBezTo>
                        <a:pt x="4" y="0"/>
                        <a:pt x="4" y="0"/>
                        <a:pt x="4" y="0"/>
                      </a:cubicBezTo>
                      <a:cubicBezTo>
                        <a:pt x="2" y="1"/>
                        <a:pt x="1" y="2"/>
                        <a:pt x="0" y="4"/>
                      </a:cubicBezTo>
                      <a:cubicBezTo>
                        <a:pt x="0" y="4"/>
                        <a:pt x="0" y="5"/>
                        <a:pt x="0" y="5"/>
                      </a:cubicBezTo>
                      <a:cubicBezTo>
                        <a:pt x="0" y="5"/>
                        <a:pt x="0" y="6"/>
                        <a:pt x="0" y="6"/>
                      </a:cubicBezTo>
                      <a:cubicBezTo>
                        <a:pt x="1" y="8"/>
                        <a:pt x="3" y="10"/>
                        <a:pt x="5" y="11"/>
                      </a:cubicBezTo>
                      <a:cubicBezTo>
                        <a:pt x="5" y="11"/>
                        <a:pt x="6" y="11"/>
                        <a:pt x="6" y="11"/>
                      </a:cubicBezTo>
                      <a:cubicBezTo>
                        <a:pt x="6" y="11"/>
                        <a:pt x="7" y="11"/>
                        <a:pt x="7" y="11"/>
                      </a:cubicBezTo>
                      <a:cubicBezTo>
                        <a:pt x="9" y="10"/>
                        <a:pt x="11" y="8"/>
                        <a:pt x="11" y="6"/>
                      </a:cubicBezTo>
                      <a:cubicBezTo>
                        <a:pt x="11" y="6"/>
                        <a:pt x="12" y="5"/>
                        <a:pt x="12" y="5"/>
                      </a:cubicBezTo>
                      <a:cubicBezTo>
                        <a:pt x="12" y="5"/>
                        <a:pt x="11" y="4"/>
                        <a:pt x="11" y="4"/>
                      </a:cubicBezTo>
                      <a:cubicBezTo>
                        <a:pt x="11" y="2"/>
                        <a:pt x="9" y="0"/>
                        <a:pt x="7" y="0"/>
                      </a:cubicBezTo>
                      <a:cubicBezTo>
                        <a:pt x="7" y="0"/>
                        <a:pt x="6" y="0"/>
                        <a:pt x="6"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9" name="Google Shape;859;p12"/>
                <p:cNvSpPr/>
                <p:nvPr/>
              </p:nvSpPr>
              <p:spPr>
                <a:xfrm>
                  <a:off x="362" y="1453"/>
                  <a:ext cx="21" cy="11"/>
                </a:xfrm>
                <a:custGeom>
                  <a:avLst/>
                  <a:gdLst/>
                  <a:ahLst/>
                  <a:cxnLst/>
                  <a:rect l="l" t="t" r="r" b="b"/>
                  <a:pathLst>
                    <a:path w="21" h="11" extrusionOk="0">
                      <a:moveTo>
                        <a:pt x="21" y="0"/>
                      </a:moveTo>
                      <a:lnTo>
                        <a:pt x="19" y="1"/>
                      </a:lnTo>
                      <a:lnTo>
                        <a:pt x="18" y="2"/>
                      </a:lnTo>
                      <a:lnTo>
                        <a:pt x="17" y="2"/>
                      </a:lnTo>
                      <a:lnTo>
                        <a:pt x="15" y="3"/>
                      </a:lnTo>
                      <a:lnTo>
                        <a:pt x="15" y="4"/>
                      </a:lnTo>
                      <a:lnTo>
                        <a:pt x="14" y="4"/>
                      </a:lnTo>
                      <a:lnTo>
                        <a:pt x="14" y="5"/>
                      </a:lnTo>
                      <a:lnTo>
                        <a:pt x="11" y="6"/>
                      </a:lnTo>
                      <a:lnTo>
                        <a:pt x="11" y="7"/>
                      </a:lnTo>
                      <a:lnTo>
                        <a:pt x="10" y="6"/>
                      </a:lnTo>
                      <a:lnTo>
                        <a:pt x="8" y="4"/>
                      </a:lnTo>
                      <a:lnTo>
                        <a:pt x="7" y="3"/>
                      </a:lnTo>
                      <a:lnTo>
                        <a:pt x="6" y="4"/>
                      </a:lnTo>
                      <a:lnTo>
                        <a:pt x="4" y="6"/>
                      </a:lnTo>
                      <a:lnTo>
                        <a:pt x="3" y="7"/>
                      </a:lnTo>
                      <a:lnTo>
                        <a:pt x="3" y="7"/>
                      </a:lnTo>
                      <a:lnTo>
                        <a:pt x="1" y="9"/>
                      </a:lnTo>
                      <a:lnTo>
                        <a:pt x="0" y="10"/>
                      </a:lnTo>
                      <a:lnTo>
                        <a:pt x="0" y="11"/>
                      </a:lnTo>
                      <a:lnTo>
                        <a:pt x="1" y="10"/>
                      </a:lnTo>
                      <a:lnTo>
                        <a:pt x="3" y="8"/>
                      </a:lnTo>
                      <a:lnTo>
                        <a:pt x="4" y="7"/>
                      </a:lnTo>
                      <a:lnTo>
                        <a:pt x="4" y="7"/>
                      </a:lnTo>
                      <a:lnTo>
                        <a:pt x="6" y="5"/>
                      </a:lnTo>
                      <a:lnTo>
                        <a:pt x="7" y="4"/>
                      </a:lnTo>
                      <a:lnTo>
                        <a:pt x="8" y="5"/>
                      </a:lnTo>
                      <a:lnTo>
                        <a:pt x="9" y="6"/>
                      </a:lnTo>
                      <a:lnTo>
                        <a:pt x="10" y="7"/>
                      </a:lnTo>
                      <a:lnTo>
                        <a:pt x="12" y="6"/>
                      </a:lnTo>
                      <a:lnTo>
                        <a:pt x="14" y="5"/>
                      </a:lnTo>
                      <a:lnTo>
                        <a:pt x="14" y="5"/>
                      </a:lnTo>
                      <a:lnTo>
                        <a:pt x="16" y="4"/>
                      </a:lnTo>
                      <a:lnTo>
                        <a:pt x="16" y="3"/>
                      </a:lnTo>
                      <a:lnTo>
                        <a:pt x="17" y="3"/>
                      </a:lnTo>
                      <a:lnTo>
                        <a:pt x="18" y="3"/>
                      </a:lnTo>
                      <a:lnTo>
                        <a:pt x="20" y="1"/>
                      </a:lnTo>
                      <a:lnTo>
                        <a:pt x="21" y="0"/>
                      </a:lnTo>
                      <a:lnTo>
                        <a:pt x="21" y="0"/>
                      </a:lnTo>
                      <a:close/>
                    </a:path>
                  </a:pathLst>
                </a:custGeom>
                <a:solidFill>
                  <a:srgbClr val="A0D0C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0" name="Google Shape;860;p12"/>
                <p:cNvSpPr/>
                <p:nvPr/>
              </p:nvSpPr>
              <p:spPr>
                <a:xfrm>
                  <a:off x="362" y="1453"/>
                  <a:ext cx="21" cy="11"/>
                </a:xfrm>
                <a:custGeom>
                  <a:avLst/>
                  <a:gdLst/>
                  <a:ahLst/>
                  <a:cxnLst/>
                  <a:rect l="l" t="t" r="r" b="b"/>
                  <a:pathLst>
                    <a:path w="21" h="11" extrusionOk="0">
                      <a:moveTo>
                        <a:pt x="21" y="0"/>
                      </a:moveTo>
                      <a:lnTo>
                        <a:pt x="19" y="1"/>
                      </a:lnTo>
                      <a:lnTo>
                        <a:pt x="18" y="2"/>
                      </a:lnTo>
                      <a:lnTo>
                        <a:pt x="17" y="2"/>
                      </a:lnTo>
                      <a:lnTo>
                        <a:pt x="15" y="3"/>
                      </a:lnTo>
                      <a:lnTo>
                        <a:pt x="15" y="4"/>
                      </a:lnTo>
                      <a:lnTo>
                        <a:pt x="14" y="4"/>
                      </a:lnTo>
                      <a:lnTo>
                        <a:pt x="14" y="5"/>
                      </a:lnTo>
                      <a:lnTo>
                        <a:pt x="11" y="6"/>
                      </a:lnTo>
                      <a:lnTo>
                        <a:pt x="11" y="7"/>
                      </a:lnTo>
                      <a:lnTo>
                        <a:pt x="10" y="6"/>
                      </a:lnTo>
                      <a:lnTo>
                        <a:pt x="8" y="4"/>
                      </a:lnTo>
                      <a:lnTo>
                        <a:pt x="7" y="3"/>
                      </a:lnTo>
                      <a:lnTo>
                        <a:pt x="6" y="4"/>
                      </a:lnTo>
                      <a:lnTo>
                        <a:pt x="4" y="6"/>
                      </a:lnTo>
                      <a:lnTo>
                        <a:pt x="3" y="7"/>
                      </a:lnTo>
                      <a:lnTo>
                        <a:pt x="3" y="7"/>
                      </a:lnTo>
                      <a:lnTo>
                        <a:pt x="1" y="9"/>
                      </a:lnTo>
                      <a:lnTo>
                        <a:pt x="0" y="10"/>
                      </a:lnTo>
                      <a:lnTo>
                        <a:pt x="0" y="11"/>
                      </a:lnTo>
                      <a:lnTo>
                        <a:pt x="1" y="10"/>
                      </a:lnTo>
                      <a:lnTo>
                        <a:pt x="3" y="8"/>
                      </a:lnTo>
                      <a:lnTo>
                        <a:pt x="4" y="7"/>
                      </a:lnTo>
                      <a:lnTo>
                        <a:pt x="4" y="7"/>
                      </a:lnTo>
                      <a:lnTo>
                        <a:pt x="6" y="5"/>
                      </a:lnTo>
                      <a:lnTo>
                        <a:pt x="7" y="4"/>
                      </a:lnTo>
                      <a:lnTo>
                        <a:pt x="8" y="5"/>
                      </a:lnTo>
                      <a:lnTo>
                        <a:pt x="9" y="6"/>
                      </a:lnTo>
                      <a:lnTo>
                        <a:pt x="10" y="7"/>
                      </a:lnTo>
                      <a:lnTo>
                        <a:pt x="12" y="6"/>
                      </a:lnTo>
                      <a:lnTo>
                        <a:pt x="14" y="5"/>
                      </a:lnTo>
                      <a:lnTo>
                        <a:pt x="14" y="5"/>
                      </a:lnTo>
                      <a:lnTo>
                        <a:pt x="16" y="4"/>
                      </a:lnTo>
                      <a:lnTo>
                        <a:pt x="16" y="3"/>
                      </a:lnTo>
                      <a:lnTo>
                        <a:pt x="17" y="3"/>
                      </a:lnTo>
                      <a:lnTo>
                        <a:pt x="18" y="3"/>
                      </a:lnTo>
                      <a:lnTo>
                        <a:pt x="20" y="1"/>
                      </a:lnTo>
                      <a:lnTo>
                        <a:pt x="21" y="0"/>
                      </a:lnTo>
                      <a:lnTo>
                        <a:pt x="2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1" name="Google Shape;861;p12"/>
                <p:cNvSpPr/>
                <p:nvPr/>
              </p:nvSpPr>
              <p:spPr>
                <a:xfrm>
                  <a:off x="362" y="1443"/>
                  <a:ext cx="28" cy="17"/>
                </a:xfrm>
                <a:custGeom>
                  <a:avLst/>
                  <a:gdLst/>
                  <a:ahLst/>
                  <a:cxnLst/>
                  <a:rect l="l" t="t" r="r" b="b"/>
                  <a:pathLst>
                    <a:path w="119" h="72" extrusionOk="0">
                      <a:moveTo>
                        <a:pt x="103" y="1"/>
                      </a:moveTo>
                      <a:cubicBezTo>
                        <a:pt x="103" y="4"/>
                        <a:pt x="103" y="4"/>
                        <a:pt x="103" y="4"/>
                      </a:cubicBezTo>
                      <a:cubicBezTo>
                        <a:pt x="104" y="10"/>
                        <a:pt x="104" y="10"/>
                        <a:pt x="104" y="10"/>
                      </a:cubicBezTo>
                      <a:cubicBezTo>
                        <a:pt x="105" y="12"/>
                        <a:pt x="105" y="12"/>
                        <a:pt x="105" y="12"/>
                      </a:cubicBezTo>
                      <a:cubicBezTo>
                        <a:pt x="105" y="14"/>
                        <a:pt x="105" y="14"/>
                        <a:pt x="105" y="14"/>
                      </a:cubicBezTo>
                      <a:cubicBezTo>
                        <a:pt x="108" y="27"/>
                        <a:pt x="108" y="27"/>
                        <a:pt x="108" y="27"/>
                      </a:cubicBezTo>
                      <a:cubicBezTo>
                        <a:pt x="108" y="29"/>
                        <a:pt x="108" y="29"/>
                        <a:pt x="108" y="29"/>
                      </a:cubicBezTo>
                      <a:cubicBezTo>
                        <a:pt x="111" y="42"/>
                        <a:pt x="111" y="42"/>
                        <a:pt x="111" y="42"/>
                      </a:cubicBezTo>
                      <a:cubicBezTo>
                        <a:pt x="111" y="44"/>
                        <a:pt x="111" y="44"/>
                        <a:pt x="111" y="44"/>
                      </a:cubicBezTo>
                      <a:cubicBezTo>
                        <a:pt x="114" y="56"/>
                        <a:pt x="114" y="56"/>
                        <a:pt x="114" y="56"/>
                      </a:cubicBezTo>
                      <a:cubicBezTo>
                        <a:pt x="114" y="59"/>
                        <a:pt x="114" y="59"/>
                        <a:pt x="114" y="59"/>
                      </a:cubicBezTo>
                      <a:cubicBezTo>
                        <a:pt x="116" y="67"/>
                        <a:pt x="116" y="67"/>
                        <a:pt x="116" y="67"/>
                      </a:cubicBezTo>
                      <a:cubicBezTo>
                        <a:pt x="117" y="72"/>
                        <a:pt x="117" y="72"/>
                        <a:pt x="117" y="72"/>
                      </a:cubicBezTo>
                      <a:cubicBezTo>
                        <a:pt x="119" y="72"/>
                        <a:pt x="119" y="72"/>
                        <a:pt x="119" y="72"/>
                      </a:cubicBezTo>
                      <a:cubicBezTo>
                        <a:pt x="118" y="67"/>
                        <a:pt x="118" y="67"/>
                        <a:pt x="118" y="67"/>
                      </a:cubicBezTo>
                      <a:cubicBezTo>
                        <a:pt x="117" y="61"/>
                        <a:pt x="117" y="61"/>
                        <a:pt x="117" y="61"/>
                      </a:cubicBezTo>
                      <a:cubicBezTo>
                        <a:pt x="116" y="59"/>
                        <a:pt x="116" y="59"/>
                        <a:pt x="116" y="59"/>
                      </a:cubicBezTo>
                      <a:cubicBezTo>
                        <a:pt x="116" y="56"/>
                        <a:pt x="116" y="56"/>
                        <a:pt x="116" y="56"/>
                      </a:cubicBezTo>
                      <a:cubicBezTo>
                        <a:pt x="113" y="44"/>
                        <a:pt x="113" y="44"/>
                        <a:pt x="113" y="44"/>
                      </a:cubicBezTo>
                      <a:cubicBezTo>
                        <a:pt x="113" y="42"/>
                        <a:pt x="113" y="42"/>
                        <a:pt x="113" y="42"/>
                      </a:cubicBezTo>
                      <a:cubicBezTo>
                        <a:pt x="110" y="29"/>
                        <a:pt x="110" y="29"/>
                        <a:pt x="110" y="29"/>
                      </a:cubicBezTo>
                      <a:cubicBezTo>
                        <a:pt x="110" y="27"/>
                        <a:pt x="110" y="27"/>
                        <a:pt x="110" y="27"/>
                      </a:cubicBezTo>
                      <a:cubicBezTo>
                        <a:pt x="107" y="14"/>
                        <a:pt x="107" y="14"/>
                        <a:pt x="107" y="14"/>
                      </a:cubicBezTo>
                      <a:cubicBezTo>
                        <a:pt x="107" y="12"/>
                        <a:pt x="107" y="12"/>
                        <a:pt x="107" y="12"/>
                      </a:cubicBezTo>
                      <a:cubicBezTo>
                        <a:pt x="105" y="4"/>
                        <a:pt x="105" y="4"/>
                        <a:pt x="105" y="4"/>
                      </a:cubicBezTo>
                      <a:cubicBezTo>
                        <a:pt x="105" y="4"/>
                        <a:pt x="105" y="4"/>
                        <a:pt x="105" y="4"/>
                      </a:cubicBezTo>
                      <a:cubicBezTo>
                        <a:pt x="104" y="3"/>
                        <a:pt x="104" y="2"/>
                        <a:pt x="103" y="1"/>
                      </a:cubicBezTo>
                      <a:moveTo>
                        <a:pt x="101" y="0"/>
                      </a:moveTo>
                      <a:cubicBezTo>
                        <a:pt x="99" y="2"/>
                        <a:pt x="99" y="2"/>
                        <a:pt x="99" y="2"/>
                      </a:cubicBezTo>
                      <a:cubicBezTo>
                        <a:pt x="90" y="11"/>
                        <a:pt x="90" y="11"/>
                        <a:pt x="90" y="11"/>
                      </a:cubicBezTo>
                      <a:cubicBezTo>
                        <a:pt x="87" y="13"/>
                        <a:pt x="87" y="13"/>
                        <a:pt x="87" y="13"/>
                      </a:cubicBezTo>
                      <a:cubicBezTo>
                        <a:pt x="86" y="14"/>
                        <a:pt x="86" y="14"/>
                        <a:pt x="86" y="14"/>
                      </a:cubicBezTo>
                      <a:cubicBezTo>
                        <a:pt x="77" y="23"/>
                        <a:pt x="77" y="23"/>
                        <a:pt x="77" y="23"/>
                      </a:cubicBezTo>
                      <a:cubicBezTo>
                        <a:pt x="73" y="27"/>
                        <a:pt x="73" y="27"/>
                        <a:pt x="73" y="27"/>
                      </a:cubicBezTo>
                      <a:cubicBezTo>
                        <a:pt x="68" y="30"/>
                        <a:pt x="68" y="30"/>
                        <a:pt x="68" y="30"/>
                      </a:cubicBezTo>
                      <a:cubicBezTo>
                        <a:pt x="60" y="34"/>
                        <a:pt x="60" y="34"/>
                        <a:pt x="60" y="34"/>
                      </a:cubicBezTo>
                      <a:cubicBezTo>
                        <a:pt x="58" y="35"/>
                        <a:pt x="58" y="35"/>
                        <a:pt x="58" y="35"/>
                      </a:cubicBezTo>
                      <a:cubicBezTo>
                        <a:pt x="49" y="39"/>
                        <a:pt x="49" y="39"/>
                        <a:pt x="49" y="39"/>
                      </a:cubicBezTo>
                      <a:cubicBezTo>
                        <a:pt x="45" y="41"/>
                        <a:pt x="45" y="41"/>
                        <a:pt x="45" y="41"/>
                      </a:cubicBezTo>
                      <a:cubicBezTo>
                        <a:pt x="43" y="37"/>
                        <a:pt x="43" y="37"/>
                        <a:pt x="43" y="37"/>
                      </a:cubicBezTo>
                      <a:cubicBezTo>
                        <a:pt x="39" y="29"/>
                        <a:pt x="39" y="29"/>
                        <a:pt x="39" y="29"/>
                      </a:cubicBezTo>
                      <a:cubicBezTo>
                        <a:pt x="38" y="27"/>
                        <a:pt x="38" y="27"/>
                        <a:pt x="38" y="27"/>
                      </a:cubicBezTo>
                      <a:cubicBezTo>
                        <a:pt x="33" y="18"/>
                        <a:pt x="33" y="18"/>
                        <a:pt x="33" y="18"/>
                      </a:cubicBezTo>
                      <a:cubicBezTo>
                        <a:pt x="30" y="12"/>
                        <a:pt x="30" y="12"/>
                        <a:pt x="30" y="12"/>
                      </a:cubicBezTo>
                      <a:cubicBezTo>
                        <a:pt x="24" y="15"/>
                        <a:pt x="24" y="15"/>
                        <a:pt x="24" y="15"/>
                      </a:cubicBezTo>
                      <a:cubicBezTo>
                        <a:pt x="16" y="19"/>
                        <a:pt x="16" y="19"/>
                        <a:pt x="16" y="19"/>
                      </a:cubicBezTo>
                      <a:cubicBezTo>
                        <a:pt x="14" y="20"/>
                        <a:pt x="14" y="20"/>
                        <a:pt x="14" y="20"/>
                      </a:cubicBezTo>
                      <a:cubicBezTo>
                        <a:pt x="5" y="25"/>
                        <a:pt x="5" y="25"/>
                        <a:pt x="5" y="25"/>
                      </a:cubicBezTo>
                      <a:cubicBezTo>
                        <a:pt x="0" y="27"/>
                        <a:pt x="0" y="27"/>
                        <a:pt x="0" y="27"/>
                      </a:cubicBezTo>
                      <a:cubicBezTo>
                        <a:pt x="1" y="29"/>
                        <a:pt x="1" y="29"/>
                        <a:pt x="1" y="29"/>
                      </a:cubicBezTo>
                      <a:cubicBezTo>
                        <a:pt x="6" y="27"/>
                        <a:pt x="6" y="27"/>
                        <a:pt x="6" y="27"/>
                      </a:cubicBezTo>
                      <a:cubicBezTo>
                        <a:pt x="14" y="22"/>
                        <a:pt x="14" y="22"/>
                        <a:pt x="14" y="22"/>
                      </a:cubicBezTo>
                      <a:cubicBezTo>
                        <a:pt x="16" y="21"/>
                        <a:pt x="16" y="21"/>
                        <a:pt x="16" y="21"/>
                      </a:cubicBezTo>
                      <a:cubicBezTo>
                        <a:pt x="25" y="17"/>
                        <a:pt x="25" y="17"/>
                        <a:pt x="25" y="17"/>
                      </a:cubicBezTo>
                      <a:cubicBezTo>
                        <a:pt x="29" y="15"/>
                        <a:pt x="29" y="15"/>
                        <a:pt x="29" y="15"/>
                      </a:cubicBezTo>
                      <a:cubicBezTo>
                        <a:pt x="31" y="19"/>
                        <a:pt x="31" y="19"/>
                        <a:pt x="31" y="19"/>
                      </a:cubicBezTo>
                      <a:cubicBezTo>
                        <a:pt x="35" y="27"/>
                        <a:pt x="35" y="27"/>
                        <a:pt x="35" y="27"/>
                      </a:cubicBezTo>
                      <a:cubicBezTo>
                        <a:pt x="36" y="29"/>
                        <a:pt x="36" y="29"/>
                        <a:pt x="36" y="29"/>
                      </a:cubicBezTo>
                      <a:cubicBezTo>
                        <a:pt x="41" y="38"/>
                        <a:pt x="41" y="38"/>
                        <a:pt x="41" y="38"/>
                      </a:cubicBezTo>
                      <a:cubicBezTo>
                        <a:pt x="44" y="44"/>
                        <a:pt x="44" y="44"/>
                        <a:pt x="44" y="44"/>
                      </a:cubicBezTo>
                      <a:cubicBezTo>
                        <a:pt x="50" y="41"/>
                        <a:pt x="50" y="41"/>
                        <a:pt x="50" y="41"/>
                      </a:cubicBezTo>
                      <a:cubicBezTo>
                        <a:pt x="58" y="37"/>
                        <a:pt x="58" y="37"/>
                        <a:pt x="58" y="37"/>
                      </a:cubicBezTo>
                      <a:cubicBezTo>
                        <a:pt x="60" y="36"/>
                        <a:pt x="60" y="36"/>
                        <a:pt x="60" y="36"/>
                      </a:cubicBezTo>
                      <a:cubicBezTo>
                        <a:pt x="69" y="32"/>
                        <a:pt x="69" y="32"/>
                        <a:pt x="69" y="32"/>
                      </a:cubicBezTo>
                      <a:cubicBezTo>
                        <a:pt x="74" y="29"/>
                        <a:pt x="74" y="29"/>
                        <a:pt x="74" y="29"/>
                      </a:cubicBezTo>
                      <a:cubicBezTo>
                        <a:pt x="79" y="25"/>
                        <a:pt x="79" y="25"/>
                        <a:pt x="79" y="25"/>
                      </a:cubicBezTo>
                      <a:cubicBezTo>
                        <a:pt x="87" y="16"/>
                        <a:pt x="87" y="16"/>
                        <a:pt x="87" y="16"/>
                      </a:cubicBezTo>
                      <a:cubicBezTo>
                        <a:pt x="90" y="14"/>
                        <a:pt x="90" y="14"/>
                        <a:pt x="90" y="14"/>
                      </a:cubicBezTo>
                      <a:cubicBezTo>
                        <a:pt x="91" y="12"/>
                        <a:pt x="91" y="12"/>
                        <a:pt x="91" y="12"/>
                      </a:cubicBezTo>
                      <a:cubicBezTo>
                        <a:pt x="100" y="3"/>
                        <a:pt x="100" y="3"/>
                        <a:pt x="100" y="3"/>
                      </a:cubicBezTo>
                      <a:cubicBezTo>
                        <a:pt x="102" y="1"/>
                        <a:pt x="102" y="1"/>
                        <a:pt x="102" y="1"/>
                      </a:cubicBezTo>
                      <a:cubicBezTo>
                        <a:pt x="102" y="1"/>
                        <a:pt x="101" y="0"/>
                        <a:pt x="101"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2" name="Google Shape;862;p12"/>
                <p:cNvSpPr/>
                <p:nvPr/>
              </p:nvSpPr>
              <p:spPr>
                <a:xfrm>
                  <a:off x="363" y="1442"/>
                  <a:ext cx="1" cy="1"/>
                </a:xfrm>
                <a:custGeom>
                  <a:avLst/>
                  <a:gdLst/>
                  <a:ahLst/>
                  <a:cxnLst/>
                  <a:rect l="l" t="t" r="r" b="b"/>
                  <a:pathLst>
                    <a:path w="6" h="4" extrusionOk="0">
                      <a:moveTo>
                        <a:pt x="6" y="0"/>
                      </a:moveTo>
                      <a:cubicBezTo>
                        <a:pt x="4" y="1"/>
                        <a:pt x="2" y="2"/>
                        <a:pt x="0" y="4"/>
                      </a:cubicBezTo>
                      <a:cubicBezTo>
                        <a:pt x="0" y="4"/>
                        <a:pt x="0" y="4"/>
                        <a:pt x="0" y="4"/>
                      </a:cubicBezTo>
                      <a:cubicBezTo>
                        <a:pt x="2" y="2"/>
                        <a:pt x="4" y="1"/>
                        <a:pt x="6"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3" name="Google Shape;863;p12"/>
                <p:cNvSpPr/>
                <p:nvPr/>
              </p:nvSpPr>
              <p:spPr>
                <a:xfrm>
                  <a:off x="362" y="1443"/>
                  <a:ext cx="1" cy="0"/>
                </a:xfrm>
                <a:custGeom>
                  <a:avLst/>
                  <a:gdLst/>
                  <a:ahLst/>
                  <a:cxnLst/>
                  <a:rect l="l" t="t" r="r" b="b"/>
                  <a:pathLst>
                    <a:path w="2" h="1" extrusionOk="0">
                      <a:moveTo>
                        <a:pt x="2" y="0"/>
                      </a:moveTo>
                      <a:cubicBezTo>
                        <a:pt x="2" y="0"/>
                        <a:pt x="2" y="0"/>
                        <a:pt x="2" y="0"/>
                      </a:cubicBezTo>
                      <a:cubicBezTo>
                        <a:pt x="2" y="0"/>
                        <a:pt x="1" y="0"/>
                        <a:pt x="0" y="0"/>
                      </a:cubicBezTo>
                      <a:cubicBezTo>
                        <a:pt x="0" y="0"/>
                        <a:pt x="0" y="0"/>
                        <a:pt x="0" y="0"/>
                      </a:cubicBezTo>
                      <a:cubicBezTo>
                        <a:pt x="1" y="0"/>
                        <a:pt x="2" y="0"/>
                        <a:pt x="2"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4" name="Google Shape;864;p12"/>
                <p:cNvSpPr/>
                <p:nvPr/>
              </p:nvSpPr>
              <p:spPr>
                <a:xfrm>
                  <a:off x="362" y="1443"/>
                  <a:ext cx="0" cy="0"/>
                </a:xfrm>
                <a:custGeom>
                  <a:avLst/>
                  <a:gdLst/>
                  <a:ahLst/>
                  <a:cxnLst/>
                  <a:rect l="l" t="t" r="r" b="b"/>
                  <a:pathLst>
                    <a:path w="120000" h="1" extrusionOk="0">
                      <a:moveTo>
                        <a:pt x="0" y="0"/>
                      </a:moveTo>
                      <a:cubicBezTo>
                        <a:pt x="0" y="0"/>
                        <a:pt x="0" y="0"/>
                        <a:pt x="0" y="0"/>
                      </a:cubicBezTo>
                      <a:cubicBezTo>
                        <a:pt x="0" y="0"/>
                        <a:pt x="0" y="0"/>
                        <a:pt x="0" y="0"/>
                      </a:cubicBezTo>
                      <a:cubicBezTo>
                        <a:pt x="0" y="0"/>
                        <a:pt x="0" y="0"/>
                        <a:pt x="0" y="0"/>
                      </a:cubicBezTo>
                    </a:path>
                  </a:pathLst>
                </a:custGeom>
                <a:solidFill>
                  <a:srgbClr val="F1F1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5" name="Google Shape;865;p12"/>
                <p:cNvSpPr/>
                <p:nvPr/>
              </p:nvSpPr>
              <p:spPr>
                <a:xfrm>
                  <a:off x="358" y="1470"/>
                  <a:ext cx="2" cy="3"/>
                </a:xfrm>
                <a:custGeom>
                  <a:avLst/>
                  <a:gdLst/>
                  <a:ahLst/>
                  <a:cxnLst/>
                  <a:rect l="l" t="t" r="r" b="b"/>
                  <a:pathLst>
                    <a:path w="9" h="9" extrusionOk="0">
                      <a:moveTo>
                        <a:pt x="9" y="9"/>
                      </a:moveTo>
                      <a:cubicBezTo>
                        <a:pt x="9" y="9"/>
                        <a:pt x="9" y="9"/>
                        <a:pt x="9" y="9"/>
                      </a:cubicBezTo>
                      <a:cubicBezTo>
                        <a:pt x="9" y="9"/>
                        <a:pt x="9" y="9"/>
                        <a:pt x="9" y="9"/>
                      </a:cubicBezTo>
                      <a:moveTo>
                        <a:pt x="8" y="9"/>
                      </a:moveTo>
                      <a:cubicBezTo>
                        <a:pt x="8" y="9"/>
                        <a:pt x="8" y="9"/>
                        <a:pt x="8" y="9"/>
                      </a:cubicBezTo>
                      <a:cubicBezTo>
                        <a:pt x="8" y="9"/>
                        <a:pt x="8" y="9"/>
                        <a:pt x="8" y="9"/>
                      </a:cubicBezTo>
                      <a:moveTo>
                        <a:pt x="8" y="9"/>
                      </a:moveTo>
                      <a:cubicBezTo>
                        <a:pt x="8" y="9"/>
                        <a:pt x="8" y="9"/>
                        <a:pt x="8" y="9"/>
                      </a:cubicBezTo>
                      <a:cubicBezTo>
                        <a:pt x="8" y="9"/>
                        <a:pt x="8" y="9"/>
                        <a:pt x="8" y="9"/>
                      </a:cubicBezTo>
                      <a:moveTo>
                        <a:pt x="7" y="8"/>
                      </a:moveTo>
                      <a:cubicBezTo>
                        <a:pt x="7" y="8"/>
                        <a:pt x="7" y="8"/>
                        <a:pt x="7" y="8"/>
                      </a:cubicBezTo>
                      <a:cubicBezTo>
                        <a:pt x="7" y="8"/>
                        <a:pt x="7" y="8"/>
                        <a:pt x="7" y="8"/>
                      </a:cubicBezTo>
                      <a:moveTo>
                        <a:pt x="7" y="8"/>
                      </a:moveTo>
                      <a:cubicBezTo>
                        <a:pt x="7" y="8"/>
                        <a:pt x="7" y="8"/>
                        <a:pt x="7" y="8"/>
                      </a:cubicBezTo>
                      <a:cubicBezTo>
                        <a:pt x="7" y="8"/>
                        <a:pt x="7" y="8"/>
                        <a:pt x="7" y="8"/>
                      </a:cubicBezTo>
                      <a:moveTo>
                        <a:pt x="7" y="7"/>
                      </a:moveTo>
                      <a:cubicBezTo>
                        <a:pt x="7" y="7"/>
                        <a:pt x="7" y="7"/>
                        <a:pt x="7" y="7"/>
                      </a:cubicBezTo>
                      <a:cubicBezTo>
                        <a:pt x="7" y="7"/>
                        <a:pt x="7" y="7"/>
                        <a:pt x="7" y="7"/>
                      </a:cubicBezTo>
                      <a:moveTo>
                        <a:pt x="6" y="7"/>
                      </a:moveTo>
                      <a:cubicBezTo>
                        <a:pt x="6" y="7"/>
                        <a:pt x="6" y="7"/>
                        <a:pt x="6" y="7"/>
                      </a:cubicBezTo>
                      <a:cubicBezTo>
                        <a:pt x="6" y="7"/>
                        <a:pt x="6" y="7"/>
                        <a:pt x="6" y="7"/>
                      </a:cubicBezTo>
                      <a:moveTo>
                        <a:pt x="6" y="6"/>
                      </a:moveTo>
                      <a:cubicBezTo>
                        <a:pt x="6" y="6"/>
                        <a:pt x="6" y="6"/>
                        <a:pt x="6" y="6"/>
                      </a:cubicBezTo>
                      <a:cubicBezTo>
                        <a:pt x="6" y="6"/>
                        <a:pt x="6" y="6"/>
                        <a:pt x="6" y="6"/>
                      </a:cubicBezTo>
                      <a:moveTo>
                        <a:pt x="5" y="6"/>
                      </a:moveTo>
                      <a:cubicBezTo>
                        <a:pt x="5" y="6"/>
                        <a:pt x="5" y="6"/>
                        <a:pt x="5" y="6"/>
                      </a:cubicBezTo>
                      <a:cubicBezTo>
                        <a:pt x="5" y="6"/>
                        <a:pt x="5" y="6"/>
                        <a:pt x="5" y="6"/>
                      </a:cubicBezTo>
                      <a:moveTo>
                        <a:pt x="5" y="5"/>
                      </a:moveTo>
                      <a:cubicBezTo>
                        <a:pt x="5" y="5"/>
                        <a:pt x="5" y="5"/>
                        <a:pt x="5" y="6"/>
                      </a:cubicBezTo>
                      <a:cubicBezTo>
                        <a:pt x="5" y="5"/>
                        <a:pt x="5" y="5"/>
                        <a:pt x="5" y="5"/>
                      </a:cubicBezTo>
                      <a:moveTo>
                        <a:pt x="4" y="5"/>
                      </a:moveTo>
                      <a:cubicBezTo>
                        <a:pt x="4" y="5"/>
                        <a:pt x="4" y="5"/>
                        <a:pt x="5" y="5"/>
                      </a:cubicBezTo>
                      <a:cubicBezTo>
                        <a:pt x="4" y="5"/>
                        <a:pt x="4" y="5"/>
                        <a:pt x="4" y="5"/>
                      </a:cubicBezTo>
                      <a:moveTo>
                        <a:pt x="4" y="4"/>
                      </a:moveTo>
                      <a:cubicBezTo>
                        <a:pt x="4" y="5"/>
                        <a:pt x="4" y="5"/>
                        <a:pt x="4" y="5"/>
                      </a:cubicBezTo>
                      <a:cubicBezTo>
                        <a:pt x="4" y="5"/>
                        <a:pt x="4" y="5"/>
                        <a:pt x="4" y="4"/>
                      </a:cubicBezTo>
                      <a:moveTo>
                        <a:pt x="4" y="4"/>
                      </a:moveTo>
                      <a:cubicBezTo>
                        <a:pt x="4" y="4"/>
                        <a:pt x="4" y="4"/>
                        <a:pt x="4" y="4"/>
                      </a:cubicBezTo>
                      <a:cubicBezTo>
                        <a:pt x="4" y="4"/>
                        <a:pt x="4" y="4"/>
                        <a:pt x="4" y="4"/>
                      </a:cubicBezTo>
                      <a:moveTo>
                        <a:pt x="3" y="4"/>
                      </a:moveTo>
                      <a:cubicBezTo>
                        <a:pt x="3" y="4"/>
                        <a:pt x="3" y="4"/>
                        <a:pt x="3" y="4"/>
                      </a:cubicBezTo>
                      <a:cubicBezTo>
                        <a:pt x="3" y="4"/>
                        <a:pt x="3" y="4"/>
                        <a:pt x="3" y="4"/>
                      </a:cubicBezTo>
                      <a:moveTo>
                        <a:pt x="3" y="3"/>
                      </a:moveTo>
                      <a:cubicBezTo>
                        <a:pt x="3" y="3"/>
                        <a:pt x="3" y="3"/>
                        <a:pt x="3" y="3"/>
                      </a:cubicBezTo>
                      <a:cubicBezTo>
                        <a:pt x="3" y="3"/>
                        <a:pt x="3" y="3"/>
                        <a:pt x="3" y="3"/>
                      </a:cubicBezTo>
                      <a:moveTo>
                        <a:pt x="2" y="3"/>
                      </a:moveTo>
                      <a:cubicBezTo>
                        <a:pt x="2" y="3"/>
                        <a:pt x="2" y="3"/>
                        <a:pt x="2" y="3"/>
                      </a:cubicBezTo>
                      <a:cubicBezTo>
                        <a:pt x="2" y="3"/>
                        <a:pt x="2" y="3"/>
                        <a:pt x="2" y="3"/>
                      </a:cubicBezTo>
                      <a:moveTo>
                        <a:pt x="2" y="2"/>
                      </a:moveTo>
                      <a:cubicBezTo>
                        <a:pt x="2" y="2"/>
                        <a:pt x="2" y="2"/>
                        <a:pt x="2" y="2"/>
                      </a:cubicBezTo>
                      <a:cubicBezTo>
                        <a:pt x="2" y="2"/>
                        <a:pt x="2" y="2"/>
                        <a:pt x="2" y="2"/>
                      </a:cubicBezTo>
                      <a:moveTo>
                        <a:pt x="2" y="2"/>
                      </a:moveTo>
                      <a:cubicBezTo>
                        <a:pt x="2" y="2"/>
                        <a:pt x="2" y="2"/>
                        <a:pt x="2" y="2"/>
                      </a:cubicBezTo>
                      <a:cubicBezTo>
                        <a:pt x="2" y="2"/>
                        <a:pt x="2" y="2"/>
                        <a:pt x="2" y="2"/>
                      </a:cubicBezTo>
                      <a:moveTo>
                        <a:pt x="1" y="1"/>
                      </a:moveTo>
                      <a:cubicBezTo>
                        <a:pt x="1" y="1"/>
                        <a:pt x="1" y="1"/>
                        <a:pt x="1" y="1"/>
                      </a:cubicBezTo>
                      <a:cubicBezTo>
                        <a:pt x="1" y="1"/>
                        <a:pt x="1" y="1"/>
                        <a:pt x="1" y="1"/>
                      </a:cubicBezTo>
                      <a:moveTo>
                        <a:pt x="1" y="1"/>
                      </a:moveTo>
                      <a:cubicBezTo>
                        <a:pt x="1" y="1"/>
                        <a:pt x="1" y="1"/>
                        <a:pt x="1" y="1"/>
                      </a:cubicBezTo>
                      <a:cubicBezTo>
                        <a:pt x="1" y="1"/>
                        <a:pt x="1" y="1"/>
                        <a:pt x="1" y="1"/>
                      </a:cubicBezTo>
                      <a:moveTo>
                        <a:pt x="0" y="0"/>
                      </a:moveTo>
                      <a:cubicBezTo>
                        <a:pt x="0" y="0"/>
                        <a:pt x="0" y="0"/>
                        <a:pt x="1"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6" name="Google Shape;866;p12"/>
                <p:cNvSpPr/>
                <p:nvPr/>
              </p:nvSpPr>
              <p:spPr>
                <a:xfrm>
                  <a:off x="364" y="1441"/>
                  <a:ext cx="19" cy="6"/>
                </a:xfrm>
                <a:custGeom>
                  <a:avLst/>
                  <a:gdLst/>
                  <a:ahLst/>
                  <a:cxnLst/>
                  <a:rect l="l" t="t" r="r" b="b"/>
                  <a:pathLst>
                    <a:path w="80" h="26" extrusionOk="0">
                      <a:moveTo>
                        <a:pt x="1" y="5"/>
                      </a:moveTo>
                      <a:cubicBezTo>
                        <a:pt x="1" y="5"/>
                        <a:pt x="1" y="5"/>
                        <a:pt x="0" y="5"/>
                      </a:cubicBezTo>
                      <a:cubicBezTo>
                        <a:pt x="1" y="5"/>
                        <a:pt x="1" y="5"/>
                        <a:pt x="1" y="5"/>
                      </a:cubicBezTo>
                      <a:moveTo>
                        <a:pt x="39" y="0"/>
                      </a:moveTo>
                      <a:cubicBezTo>
                        <a:pt x="38" y="0"/>
                        <a:pt x="38" y="0"/>
                        <a:pt x="37" y="0"/>
                      </a:cubicBezTo>
                      <a:cubicBezTo>
                        <a:pt x="37" y="0"/>
                        <a:pt x="37" y="0"/>
                        <a:pt x="37" y="0"/>
                      </a:cubicBezTo>
                      <a:cubicBezTo>
                        <a:pt x="41" y="9"/>
                        <a:pt x="41" y="9"/>
                        <a:pt x="41" y="9"/>
                      </a:cubicBezTo>
                      <a:cubicBezTo>
                        <a:pt x="42" y="11"/>
                        <a:pt x="42" y="11"/>
                        <a:pt x="42" y="11"/>
                      </a:cubicBezTo>
                      <a:cubicBezTo>
                        <a:pt x="47" y="20"/>
                        <a:pt x="47" y="20"/>
                        <a:pt x="47" y="20"/>
                      </a:cubicBezTo>
                      <a:cubicBezTo>
                        <a:pt x="50" y="26"/>
                        <a:pt x="50" y="26"/>
                        <a:pt x="50" y="26"/>
                      </a:cubicBezTo>
                      <a:cubicBezTo>
                        <a:pt x="55" y="22"/>
                        <a:pt x="55" y="22"/>
                        <a:pt x="55" y="22"/>
                      </a:cubicBezTo>
                      <a:cubicBezTo>
                        <a:pt x="64" y="16"/>
                        <a:pt x="64" y="16"/>
                        <a:pt x="64" y="16"/>
                      </a:cubicBezTo>
                      <a:cubicBezTo>
                        <a:pt x="66" y="14"/>
                        <a:pt x="66" y="14"/>
                        <a:pt x="66" y="14"/>
                      </a:cubicBezTo>
                      <a:cubicBezTo>
                        <a:pt x="70" y="11"/>
                        <a:pt x="70" y="11"/>
                        <a:pt x="70" y="11"/>
                      </a:cubicBezTo>
                      <a:cubicBezTo>
                        <a:pt x="73" y="9"/>
                        <a:pt x="73" y="9"/>
                        <a:pt x="73" y="9"/>
                      </a:cubicBezTo>
                      <a:cubicBezTo>
                        <a:pt x="78" y="4"/>
                        <a:pt x="78" y="4"/>
                        <a:pt x="78" y="4"/>
                      </a:cubicBezTo>
                      <a:cubicBezTo>
                        <a:pt x="80" y="3"/>
                        <a:pt x="80" y="3"/>
                        <a:pt x="80" y="3"/>
                      </a:cubicBezTo>
                      <a:cubicBezTo>
                        <a:pt x="79" y="3"/>
                        <a:pt x="78" y="3"/>
                        <a:pt x="78" y="2"/>
                      </a:cubicBezTo>
                      <a:cubicBezTo>
                        <a:pt x="69" y="9"/>
                        <a:pt x="69" y="9"/>
                        <a:pt x="69" y="9"/>
                      </a:cubicBezTo>
                      <a:cubicBezTo>
                        <a:pt x="67" y="11"/>
                        <a:pt x="67" y="11"/>
                        <a:pt x="67" y="11"/>
                      </a:cubicBezTo>
                      <a:cubicBezTo>
                        <a:pt x="66" y="11"/>
                        <a:pt x="66" y="11"/>
                        <a:pt x="66" y="11"/>
                      </a:cubicBezTo>
                      <a:cubicBezTo>
                        <a:pt x="64" y="13"/>
                        <a:pt x="64" y="13"/>
                        <a:pt x="64" y="13"/>
                      </a:cubicBezTo>
                      <a:cubicBezTo>
                        <a:pt x="54" y="20"/>
                        <a:pt x="54" y="20"/>
                        <a:pt x="54" y="20"/>
                      </a:cubicBezTo>
                      <a:cubicBezTo>
                        <a:pt x="51" y="23"/>
                        <a:pt x="51" y="23"/>
                        <a:pt x="51" y="23"/>
                      </a:cubicBezTo>
                      <a:cubicBezTo>
                        <a:pt x="49" y="19"/>
                        <a:pt x="49" y="19"/>
                        <a:pt x="49" y="19"/>
                      </a:cubicBezTo>
                      <a:cubicBezTo>
                        <a:pt x="45" y="11"/>
                        <a:pt x="45" y="11"/>
                        <a:pt x="45" y="11"/>
                      </a:cubicBezTo>
                      <a:cubicBezTo>
                        <a:pt x="43" y="9"/>
                        <a:pt x="43" y="9"/>
                        <a:pt x="43" y="9"/>
                      </a:cubicBezTo>
                      <a:cubicBezTo>
                        <a:pt x="39" y="0"/>
                        <a:pt x="39" y="0"/>
                        <a:pt x="39" y="0"/>
                      </a:cubicBezTo>
                    </a:path>
                  </a:pathLst>
                </a:custGeom>
                <a:solidFill>
                  <a:srgbClr val="80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7" name="Google Shape;867;p12"/>
                <p:cNvSpPr/>
                <p:nvPr/>
              </p:nvSpPr>
              <p:spPr>
                <a:xfrm>
                  <a:off x="366" y="1475"/>
                  <a:ext cx="19" cy="3"/>
                </a:xfrm>
                <a:custGeom>
                  <a:avLst/>
                  <a:gdLst/>
                  <a:ahLst/>
                  <a:cxnLst/>
                  <a:rect l="l" t="t" r="r" b="b"/>
                  <a:pathLst>
                    <a:path w="78" h="15" extrusionOk="0">
                      <a:moveTo>
                        <a:pt x="53" y="12"/>
                      </a:moveTo>
                      <a:cubicBezTo>
                        <a:pt x="20" y="12"/>
                        <a:pt x="20" y="12"/>
                        <a:pt x="20" y="12"/>
                      </a:cubicBezTo>
                      <a:cubicBezTo>
                        <a:pt x="23" y="13"/>
                        <a:pt x="26" y="14"/>
                        <a:pt x="29" y="15"/>
                      </a:cubicBezTo>
                      <a:cubicBezTo>
                        <a:pt x="23" y="14"/>
                        <a:pt x="16" y="14"/>
                        <a:pt x="10" y="12"/>
                      </a:cubicBezTo>
                      <a:cubicBezTo>
                        <a:pt x="10" y="12"/>
                        <a:pt x="10" y="12"/>
                        <a:pt x="10" y="12"/>
                      </a:cubicBezTo>
                      <a:cubicBezTo>
                        <a:pt x="17" y="14"/>
                        <a:pt x="24" y="15"/>
                        <a:pt x="32" y="15"/>
                      </a:cubicBezTo>
                      <a:cubicBezTo>
                        <a:pt x="39" y="15"/>
                        <a:pt x="46" y="14"/>
                        <a:pt x="53" y="12"/>
                      </a:cubicBezTo>
                      <a:moveTo>
                        <a:pt x="78" y="0"/>
                      </a:moveTo>
                      <a:cubicBezTo>
                        <a:pt x="0" y="0"/>
                        <a:pt x="0" y="0"/>
                        <a:pt x="0" y="0"/>
                      </a:cubicBezTo>
                      <a:cubicBezTo>
                        <a:pt x="3" y="2"/>
                        <a:pt x="5" y="4"/>
                        <a:pt x="8" y="6"/>
                      </a:cubicBezTo>
                      <a:cubicBezTo>
                        <a:pt x="68" y="6"/>
                        <a:pt x="68" y="6"/>
                        <a:pt x="68" y="6"/>
                      </a:cubicBezTo>
                      <a:cubicBezTo>
                        <a:pt x="72" y="4"/>
                        <a:pt x="75" y="2"/>
                        <a:pt x="78"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8" name="Google Shape;868;p12"/>
                <p:cNvSpPr/>
                <p:nvPr/>
              </p:nvSpPr>
              <p:spPr>
                <a:xfrm>
                  <a:off x="365" y="1474"/>
                  <a:ext cx="22" cy="1"/>
                </a:xfrm>
                <a:custGeom>
                  <a:avLst/>
                  <a:gdLst/>
                  <a:ahLst/>
                  <a:cxnLst/>
                  <a:rect l="l" t="t" r="r" b="b"/>
                  <a:pathLst>
                    <a:path w="93" h="5" extrusionOk="0">
                      <a:moveTo>
                        <a:pt x="93" y="0"/>
                      </a:moveTo>
                      <a:cubicBezTo>
                        <a:pt x="0" y="0"/>
                        <a:pt x="0" y="0"/>
                        <a:pt x="0" y="0"/>
                      </a:cubicBezTo>
                      <a:cubicBezTo>
                        <a:pt x="2" y="2"/>
                        <a:pt x="4" y="3"/>
                        <a:pt x="7" y="5"/>
                      </a:cubicBezTo>
                      <a:cubicBezTo>
                        <a:pt x="85" y="5"/>
                        <a:pt x="85" y="5"/>
                        <a:pt x="85" y="5"/>
                      </a:cubicBezTo>
                      <a:cubicBezTo>
                        <a:pt x="86" y="5"/>
                        <a:pt x="87" y="4"/>
                        <a:pt x="88" y="3"/>
                      </a:cubicBezTo>
                      <a:cubicBezTo>
                        <a:pt x="90" y="2"/>
                        <a:pt x="91" y="1"/>
                        <a:pt x="93"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9" name="Google Shape;869;p12"/>
                <p:cNvSpPr/>
                <p:nvPr/>
              </p:nvSpPr>
              <p:spPr>
                <a:xfrm>
                  <a:off x="365" y="1476"/>
                  <a:ext cx="17" cy="2"/>
                </a:xfrm>
                <a:custGeom>
                  <a:avLst/>
                  <a:gdLst/>
                  <a:ahLst/>
                  <a:cxnLst/>
                  <a:rect l="l" t="t" r="r" b="b"/>
                  <a:pathLst>
                    <a:path w="73" h="6" extrusionOk="0">
                      <a:moveTo>
                        <a:pt x="10" y="4"/>
                      </a:moveTo>
                      <a:cubicBezTo>
                        <a:pt x="11" y="5"/>
                        <a:pt x="13" y="5"/>
                        <a:pt x="15" y="6"/>
                      </a:cubicBezTo>
                      <a:cubicBezTo>
                        <a:pt x="15" y="6"/>
                        <a:pt x="15" y="6"/>
                        <a:pt x="15" y="6"/>
                      </a:cubicBezTo>
                      <a:cubicBezTo>
                        <a:pt x="13" y="5"/>
                        <a:pt x="11" y="5"/>
                        <a:pt x="10" y="4"/>
                      </a:cubicBezTo>
                      <a:moveTo>
                        <a:pt x="9" y="4"/>
                      </a:moveTo>
                      <a:cubicBezTo>
                        <a:pt x="9" y="4"/>
                        <a:pt x="10" y="4"/>
                        <a:pt x="10" y="4"/>
                      </a:cubicBezTo>
                      <a:cubicBezTo>
                        <a:pt x="10" y="4"/>
                        <a:pt x="9" y="4"/>
                        <a:pt x="9" y="4"/>
                      </a:cubicBezTo>
                      <a:moveTo>
                        <a:pt x="9" y="4"/>
                      </a:moveTo>
                      <a:cubicBezTo>
                        <a:pt x="9" y="4"/>
                        <a:pt x="9" y="4"/>
                        <a:pt x="9" y="4"/>
                      </a:cubicBezTo>
                      <a:cubicBezTo>
                        <a:pt x="9" y="4"/>
                        <a:pt x="9" y="4"/>
                        <a:pt x="9" y="4"/>
                      </a:cubicBezTo>
                      <a:moveTo>
                        <a:pt x="8" y="4"/>
                      </a:moveTo>
                      <a:cubicBezTo>
                        <a:pt x="8" y="4"/>
                        <a:pt x="8" y="4"/>
                        <a:pt x="9" y="4"/>
                      </a:cubicBezTo>
                      <a:cubicBezTo>
                        <a:pt x="8" y="4"/>
                        <a:pt x="8" y="4"/>
                        <a:pt x="8" y="4"/>
                      </a:cubicBezTo>
                      <a:moveTo>
                        <a:pt x="8" y="4"/>
                      </a:moveTo>
                      <a:cubicBezTo>
                        <a:pt x="8" y="4"/>
                        <a:pt x="8" y="4"/>
                        <a:pt x="8" y="4"/>
                      </a:cubicBezTo>
                      <a:cubicBezTo>
                        <a:pt x="8" y="4"/>
                        <a:pt x="8" y="4"/>
                        <a:pt x="8" y="4"/>
                      </a:cubicBezTo>
                      <a:moveTo>
                        <a:pt x="7" y="3"/>
                      </a:moveTo>
                      <a:cubicBezTo>
                        <a:pt x="7" y="3"/>
                        <a:pt x="7" y="3"/>
                        <a:pt x="7" y="3"/>
                      </a:cubicBezTo>
                      <a:cubicBezTo>
                        <a:pt x="7" y="3"/>
                        <a:pt x="7" y="3"/>
                        <a:pt x="7" y="3"/>
                      </a:cubicBezTo>
                      <a:moveTo>
                        <a:pt x="7" y="3"/>
                      </a:moveTo>
                      <a:cubicBezTo>
                        <a:pt x="7" y="3"/>
                        <a:pt x="7" y="3"/>
                        <a:pt x="7" y="3"/>
                      </a:cubicBezTo>
                      <a:cubicBezTo>
                        <a:pt x="7" y="3"/>
                        <a:pt x="7" y="3"/>
                        <a:pt x="7" y="3"/>
                      </a:cubicBezTo>
                      <a:moveTo>
                        <a:pt x="6" y="3"/>
                      </a:moveTo>
                      <a:cubicBezTo>
                        <a:pt x="6" y="3"/>
                        <a:pt x="6" y="3"/>
                        <a:pt x="6" y="3"/>
                      </a:cubicBezTo>
                      <a:cubicBezTo>
                        <a:pt x="6" y="3"/>
                        <a:pt x="6" y="3"/>
                        <a:pt x="6" y="3"/>
                      </a:cubicBezTo>
                      <a:moveTo>
                        <a:pt x="6" y="3"/>
                      </a:moveTo>
                      <a:cubicBezTo>
                        <a:pt x="6" y="3"/>
                        <a:pt x="6" y="3"/>
                        <a:pt x="6" y="3"/>
                      </a:cubicBezTo>
                      <a:cubicBezTo>
                        <a:pt x="6" y="3"/>
                        <a:pt x="6" y="3"/>
                        <a:pt x="6" y="3"/>
                      </a:cubicBezTo>
                      <a:moveTo>
                        <a:pt x="5" y="3"/>
                      </a:moveTo>
                      <a:cubicBezTo>
                        <a:pt x="5" y="3"/>
                        <a:pt x="5" y="3"/>
                        <a:pt x="5" y="3"/>
                      </a:cubicBezTo>
                      <a:cubicBezTo>
                        <a:pt x="5" y="3"/>
                        <a:pt x="5" y="3"/>
                        <a:pt x="5" y="3"/>
                      </a:cubicBezTo>
                      <a:moveTo>
                        <a:pt x="4" y="2"/>
                      </a:moveTo>
                      <a:cubicBezTo>
                        <a:pt x="5" y="2"/>
                        <a:pt x="5" y="2"/>
                        <a:pt x="5" y="2"/>
                      </a:cubicBezTo>
                      <a:cubicBezTo>
                        <a:pt x="5" y="2"/>
                        <a:pt x="5" y="2"/>
                        <a:pt x="4" y="2"/>
                      </a:cubicBezTo>
                      <a:moveTo>
                        <a:pt x="4" y="2"/>
                      </a:moveTo>
                      <a:cubicBezTo>
                        <a:pt x="4" y="2"/>
                        <a:pt x="4" y="2"/>
                        <a:pt x="4" y="2"/>
                      </a:cubicBezTo>
                      <a:cubicBezTo>
                        <a:pt x="4" y="2"/>
                        <a:pt x="4" y="2"/>
                        <a:pt x="4" y="2"/>
                      </a:cubicBezTo>
                      <a:moveTo>
                        <a:pt x="3" y="2"/>
                      </a:moveTo>
                      <a:cubicBezTo>
                        <a:pt x="3" y="2"/>
                        <a:pt x="4" y="2"/>
                        <a:pt x="4" y="2"/>
                      </a:cubicBezTo>
                      <a:cubicBezTo>
                        <a:pt x="4" y="2"/>
                        <a:pt x="3" y="2"/>
                        <a:pt x="3" y="2"/>
                      </a:cubicBezTo>
                      <a:moveTo>
                        <a:pt x="3" y="2"/>
                      </a:moveTo>
                      <a:cubicBezTo>
                        <a:pt x="3" y="2"/>
                        <a:pt x="3" y="2"/>
                        <a:pt x="3" y="2"/>
                      </a:cubicBezTo>
                      <a:cubicBezTo>
                        <a:pt x="3" y="2"/>
                        <a:pt x="3" y="2"/>
                        <a:pt x="3" y="2"/>
                      </a:cubicBezTo>
                      <a:moveTo>
                        <a:pt x="2" y="1"/>
                      </a:moveTo>
                      <a:cubicBezTo>
                        <a:pt x="2" y="1"/>
                        <a:pt x="2" y="1"/>
                        <a:pt x="2" y="1"/>
                      </a:cubicBezTo>
                      <a:cubicBezTo>
                        <a:pt x="2" y="1"/>
                        <a:pt x="2" y="1"/>
                        <a:pt x="2" y="1"/>
                      </a:cubicBezTo>
                      <a:moveTo>
                        <a:pt x="2" y="1"/>
                      </a:moveTo>
                      <a:cubicBezTo>
                        <a:pt x="2" y="1"/>
                        <a:pt x="2" y="1"/>
                        <a:pt x="2" y="1"/>
                      </a:cubicBezTo>
                      <a:cubicBezTo>
                        <a:pt x="2" y="1"/>
                        <a:pt x="2" y="1"/>
                        <a:pt x="2" y="1"/>
                      </a:cubicBezTo>
                      <a:moveTo>
                        <a:pt x="1" y="1"/>
                      </a:moveTo>
                      <a:cubicBezTo>
                        <a:pt x="1" y="1"/>
                        <a:pt x="1" y="1"/>
                        <a:pt x="1" y="1"/>
                      </a:cubicBezTo>
                      <a:cubicBezTo>
                        <a:pt x="1" y="1"/>
                        <a:pt x="1" y="1"/>
                        <a:pt x="1" y="1"/>
                      </a:cubicBezTo>
                      <a:moveTo>
                        <a:pt x="1" y="1"/>
                      </a:moveTo>
                      <a:cubicBezTo>
                        <a:pt x="1" y="1"/>
                        <a:pt x="1" y="1"/>
                        <a:pt x="1" y="1"/>
                      </a:cubicBezTo>
                      <a:cubicBezTo>
                        <a:pt x="1" y="1"/>
                        <a:pt x="1" y="1"/>
                        <a:pt x="1" y="1"/>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73" y="0"/>
                      </a:moveTo>
                      <a:cubicBezTo>
                        <a:pt x="13" y="0"/>
                        <a:pt x="13" y="0"/>
                        <a:pt x="13" y="0"/>
                      </a:cubicBezTo>
                      <a:cubicBezTo>
                        <a:pt x="17" y="2"/>
                        <a:pt x="21" y="4"/>
                        <a:pt x="25" y="6"/>
                      </a:cubicBezTo>
                      <a:cubicBezTo>
                        <a:pt x="58" y="6"/>
                        <a:pt x="58" y="6"/>
                        <a:pt x="58" y="6"/>
                      </a:cubicBezTo>
                      <a:cubicBezTo>
                        <a:pt x="63" y="4"/>
                        <a:pt x="68" y="3"/>
                        <a:pt x="73" y="0"/>
                      </a:cubicBezTo>
                    </a:path>
                  </a:pathLst>
                </a:custGeom>
                <a:solidFill>
                  <a:srgbClr val="F7B8A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0" name="Google Shape;870;p12"/>
                <p:cNvSpPr/>
                <p:nvPr/>
              </p:nvSpPr>
              <p:spPr>
                <a:xfrm>
                  <a:off x="349" y="1434"/>
                  <a:ext cx="68" cy="81"/>
                </a:xfrm>
                <a:custGeom>
                  <a:avLst/>
                  <a:gdLst/>
                  <a:ahLst/>
                  <a:cxnLst/>
                  <a:rect l="l" t="t" r="r" b="b"/>
                  <a:pathLst>
                    <a:path w="292" h="348" extrusionOk="0">
                      <a:moveTo>
                        <a:pt x="51" y="31"/>
                      </a:moveTo>
                      <a:cubicBezTo>
                        <a:pt x="9" y="63"/>
                        <a:pt x="0" y="122"/>
                        <a:pt x="32" y="164"/>
                      </a:cubicBezTo>
                      <a:cubicBezTo>
                        <a:pt x="59" y="200"/>
                        <a:pt x="107" y="212"/>
                        <a:pt x="147" y="193"/>
                      </a:cubicBezTo>
                      <a:cubicBezTo>
                        <a:pt x="254" y="337"/>
                        <a:pt x="254" y="337"/>
                        <a:pt x="254" y="337"/>
                      </a:cubicBezTo>
                      <a:cubicBezTo>
                        <a:pt x="261" y="346"/>
                        <a:pt x="273" y="348"/>
                        <a:pt x="281" y="341"/>
                      </a:cubicBezTo>
                      <a:cubicBezTo>
                        <a:pt x="290" y="335"/>
                        <a:pt x="292" y="323"/>
                        <a:pt x="285" y="314"/>
                      </a:cubicBezTo>
                      <a:cubicBezTo>
                        <a:pt x="178" y="170"/>
                        <a:pt x="178" y="170"/>
                        <a:pt x="178" y="170"/>
                      </a:cubicBezTo>
                      <a:cubicBezTo>
                        <a:pt x="207" y="138"/>
                        <a:pt x="211" y="88"/>
                        <a:pt x="183" y="51"/>
                      </a:cubicBezTo>
                      <a:cubicBezTo>
                        <a:pt x="152" y="9"/>
                        <a:pt x="93" y="0"/>
                        <a:pt x="51" y="31"/>
                      </a:cubicBezTo>
                      <a:moveTo>
                        <a:pt x="157" y="174"/>
                      </a:moveTo>
                      <a:cubicBezTo>
                        <a:pt x="120" y="202"/>
                        <a:pt x="68" y="194"/>
                        <a:pt x="41" y="157"/>
                      </a:cubicBezTo>
                      <a:cubicBezTo>
                        <a:pt x="13" y="120"/>
                        <a:pt x="21" y="68"/>
                        <a:pt x="58" y="41"/>
                      </a:cubicBezTo>
                      <a:cubicBezTo>
                        <a:pt x="95" y="13"/>
                        <a:pt x="147" y="21"/>
                        <a:pt x="174" y="58"/>
                      </a:cubicBezTo>
                      <a:cubicBezTo>
                        <a:pt x="202" y="95"/>
                        <a:pt x="194" y="147"/>
                        <a:pt x="157" y="174"/>
                      </a:cubicBezTo>
                    </a:path>
                  </a:pathLst>
                </a:custGeom>
                <a:solidFill>
                  <a:srgbClr val="34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1" name="Google Shape;871;p12"/>
                <p:cNvSpPr/>
                <p:nvPr/>
              </p:nvSpPr>
              <p:spPr>
                <a:xfrm>
                  <a:off x="388" y="1480"/>
                  <a:ext cx="7" cy="6"/>
                </a:xfrm>
                <a:custGeom>
                  <a:avLst/>
                  <a:gdLst/>
                  <a:ahLst/>
                  <a:cxnLst/>
                  <a:rect l="l" t="t" r="r" b="b"/>
                  <a:pathLst>
                    <a:path w="7" h="6" extrusionOk="0">
                      <a:moveTo>
                        <a:pt x="7" y="0"/>
                      </a:moveTo>
                      <a:lnTo>
                        <a:pt x="0" y="6"/>
                      </a:lnTo>
                      <a:lnTo>
                        <a:pt x="0" y="5"/>
                      </a:lnTo>
                      <a:lnTo>
                        <a:pt x="7" y="0"/>
                      </a:lnTo>
                      <a:lnTo>
                        <a:pt x="7" y="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2" name="Google Shape;872;p12"/>
                <p:cNvSpPr/>
                <p:nvPr/>
              </p:nvSpPr>
              <p:spPr>
                <a:xfrm>
                  <a:off x="386" y="1477"/>
                  <a:ext cx="8" cy="7"/>
                </a:xfrm>
                <a:custGeom>
                  <a:avLst/>
                  <a:gdLst/>
                  <a:ahLst/>
                  <a:cxnLst/>
                  <a:rect l="l" t="t" r="r" b="b"/>
                  <a:pathLst>
                    <a:path w="8" h="7" extrusionOk="0">
                      <a:moveTo>
                        <a:pt x="8" y="2"/>
                      </a:moveTo>
                      <a:lnTo>
                        <a:pt x="1" y="7"/>
                      </a:lnTo>
                      <a:lnTo>
                        <a:pt x="0" y="5"/>
                      </a:lnTo>
                      <a:lnTo>
                        <a:pt x="7" y="0"/>
                      </a:lnTo>
                      <a:lnTo>
                        <a:pt x="8" y="2"/>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3" name="Google Shape;873;p12"/>
                <p:cNvSpPr/>
                <p:nvPr/>
              </p:nvSpPr>
              <p:spPr>
                <a:xfrm>
                  <a:off x="354" y="1459"/>
                  <a:ext cx="4" cy="11"/>
                </a:xfrm>
                <a:custGeom>
                  <a:avLst/>
                  <a:gdLst/>
                  <a:ahLst/>
                  <a:cxnLst/>
                  <a:rect l="l" t="t" r="r" b="b"/>
                  <a:pathLst>
                    <a:path w="14" h="46" extrusionOk="0">
                      <a:moveTo>
                        <a:pt x="0" y="0"/>
                      </a:moveTo>
                      <a:cubicBezTo>
                        <a:pt x="0" y="0"/>
                        <a:pt x="0" y="0"/>
                        <a:pt x="0" y="0"/>
                      </a:cubicBezTo>
                      <a:cubicBezTo>
                        <a:pt x="0" y="16"/>
                        <a:pt x="5" y="32"/>
                        <a:pt x="14" y="46"/>
                      </a:cubicBezTo>
                      <a:cubicBezTo>
                        <a:pt x="5" y="32"/>
                        <a:pt x="0" y="16"/>
                        <a:pt x="0"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4" name="Google Shape;874;p12"/>
                <p:cNvSpPr/>
                <p:nvPr/>
              </p:nvSpPr>
              <p:spPr>
                <a:xfrm>
                  <a:off x="373" y="1440"/>
                  <a:ext cx="6" cy="1"/>
                </a:xfrm>
                <a:custGeom>
                  <a:avLst/>
                  <a:gdLst/>
                  <a:ahLst/>
                  <a:cxnLst/>
                  <a:rect l="l" t="t" r="r" b="b"/>
                  <a:pathLst>
                    <a:path w="24" h="4" extrusionOk="0">
                      <a:moveTo>
                        <a:pt x="10" y="0"/>
                      </a:moveTo>
                      <a:cubicBezTo>
                        <a:pt x="2" y="0"/>
                        <a:pt x="2" y="0"/>
                        <a:pt x="2" y="0"/>
                      </a:cubicBezTo>
                      <a:cubicBezTo>
                        <a:pt x="2" y="1"/>
                        <a:pt x="1" y="3"/>
                        <a:pt x="0" y="3"/>
                      </a:cubicBezTo>
                      <a:cubicBezTo>
                        <a:pt x="0" y="4"/>
                        <a:pt x="0" y="4"/>
                        <a:pt x="0" y="4"/>
                      </a:cubicBezTo>
                      <a:cubicBezTo>
                        <a:pt x="3" y="3"/>
                        <a:pt x="7" y="2"/>
                        <a:pt x="10" y="2"/>
                      </a:cubicBezTo>
                      <a:cubicBezTo>
                        <a:pt x="10" y="0"/>
                        <a:pt x="10" y="0"/>
                        <a:pt x="10" y="0"/>
                      </a:cubicBezTo>
                      <a:moveTo>
                        <a:pt x="21" y="0"/>
                      </a:moveTo>
                      <a:cubicBezTo>
                        <a:pt x="12" y="0"/>
                        <a:pt x="12" y="0"/>
                        <a:pt x="12" y="0"/>
                      </a:cubicBezTo>
                      <a:cubicBezTo>
                        <a:pt x="12" y="1"/>
                        <a:pt x="12" y="1"/>
                        <a:pt x="12" y="1"/>
                      </a:cubicBezTo>
                      <a:cubicBezTo>
                        <a:pt x="15" y="1"/>
                        <a:pt x="18" y="1"/>
                        <a:pt x="22" y="1"/>
                      </a:cubicBezTo>
                      <a:cubicBezTo>
                        <a:pt x="22" y="1"/>
                        <a:pt x="23" y="1"/>
                        <a:pt x="24" y="1"/>
                      </a:cubicBezTo>
                      <a:cubicBezTo>
                        <a:pt x="23" y="1"/>
                        <a:pt x="22" y="0"/>
                        <a:pt x="21"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5" name="Google Shape;875;p12"/>
                <p:cNvSpPr/>
                <p:nvPr/>
              </p:nvSpPr>
              <p:spPr>
                <a:xfrm>
                  <a:off x="374" y="1439"/>
                  <a:ext cx="4" cy="1"/>
                </a:xfrm>
                <a:custGeom>
                  <a:avLst/>
                  <a:gdLst/>
                  <a:ahLst/>
                  <a:cxnLst/>
                  <a:rect l="l" t="t" r="r" b="b"/>
                  <a:pathLst>
                    <a:path w="19" h="2" extrusionOk="0">
                      <a:moveTo>
                        <a:pt x="10" y="1"/>
                      </a:moveTo>
                      <a:cubicBezTo>
                        <a:pt x="10" y="2"/>
                        <a:pt x="10" y="2"/>
                        <a:pt x="10" y="2"/>
                      </a:cubicBezTo>
                      <a:cubicBezTo>
                        <a:pt x="19" y="2"/>
                        <a:pt x="19" y="2"/>
                        <a:pt x="19" y="2"/>
                      </a:cubicBezTo>
                      <a:cubicBezTo>
                        <a:pt x="18" y="2"/>
                        <a:pt x="18" y="2"/>
                        <a:pt x="17" y="2"/>
                      </a:cubicBezTo>
                      <a:cubicBezTo>
                        <a:pt x="17" y="2"/>
                        <a:pt x="17" y="2"/>
                        <a:pt x="17" y="2"/>
                      </a:cubicBezTo>
                      <a:cubicBezTo>
                        <a:pt x="17" y="2"/>
                        <a:pt x="17" y="2"/>
                        <a:pt x="16" y="2"/>
                      </a:cubicBezTo>
                      <a:cubicBezTo>
                        <a:pt x="16" y="2"/>
                        <a:pt x="16" y="2"/>
                        <a:pt x="16" y="2"/>
                      </a:cubicBezTo>
                      <a:cubicBezTo>
                        <a:pt x="16" y="2"/>
                        <a:pt x="16" y="2"/>
                        <a:pt x="16" y="2"/>
                      </a:cubicBezTo>
                      <a:cubicBezTo>
                        <a:pt x="16" y="2"/>
                        <a:pt x="16" y="2"/>
                        <a:pt x="16" y="2"/>
                      </a:cubicBezTo>
                      <a:cubicBezTo>
                        <a:pt x="16" y="1"/>
                        <a:pt x="15" y="1"/>
                        <a:pt x="15" y="1"/>
                      </a:cubicBezTo>
                      <a:cubicBezTo>
                        <a:pt x="15" y="1"/>
                        <a:pt x="15" y="1"/>
                        <a:pt x="15" y="1"/>
                      </a:cubicBezTo>
                      <a:cubicBezTo>
                        <a:pt x="14" y="1"/>
                        <a:pt x="14" y="1"/>
                        <a:pt x="13" y="1"/>
                      </a:cubicBezTo>
                      <a:cubicBezTo>
                        <a:pt x="13" y="1"/>
                        <a:pt x="13" y="1"/>
                        <a:pt x="13" y="1"/>
                      </a:cubicBezTo>
                      <a:cubicBezTo>
                        <a:pt x="13" y="1"/>
                        <a:pt x="13" y="1"/>
                        <a:pt x="12" y="1"/>
                      </a:cubicBezTo>
                      <a:cubicBezTo>
                        <a:pt x="12" y="1"/>
                        <a:pt x="12" y="1"/>
                        <a:pt x="12" y="1"/>
                      </a:cubicBezTo>
                      <a:cubicBezTo>
                        <a:pt x="12" y="1"/>
                        <a:pt x="12" y="1"/>
                        <a:pt x="12" y="1"/>
                      </a:cubicBezTo>
                      <a:cubicBezTo>
                        <a:pt x="12" y="1"/>
                        <a:pt x="12" y="1"/>
                        <a:pt x="12" y="1"/>
                      </a:cubicBezTo>
                      <a:cubicBezTo>
                        <a:pt x="11" y="1"/>
                        <a:pt x="11" y="1"/>
                        <a:pt x="11" y="1"/>
                      </a:cubicBezTo>
                      <a:cubicBezTo>
                        <a:pt x="11" y="1"/>
                        <a:pt x="11" y="1"/>
                        <a:pt x="11" y="1"/>
                      </a:cubicBezTo>
                      <a:cubicBezTo>
                        <a:pt x="11" y="1"/>
                        <a:pt x="11" y="1"/>
                        <a:pt x="11" y="1"/>
                      </a:cubicBezTo>
                      <a:cubicBezTo>
                        <a:pt x="11" y="1"/>
                        <a:pt x="11" y="1"/>
                        <a:pt x="10" y="1"/>
                      </a:cubicBezTo>
                      <a:cubicBezTo>
                        <a:pt x="10" y="1"/>
                        <a:pt x="10" y="1"/>
                        <a:pt x="10" y="1"/>
                      </a:cubicBezTo>
                      <a:moveTo>
                        <a:pt x="0" y="0"/>
                      </a:moveTo>
                      <a:cubicBezTo>
                        <a:pt x="0" y="0"/>
                        <a:pt x="0" y="0"/>
                        <a:pt x="0" y="0"/>
                      </a:cubicBezTo>
                      <a:cubicBezTo>
                        <a:pt x="0" y="0"/>
                        <a:pt x="0" y="1"/>
                        <a:pt x="0" y="1"/>
                      </a:cubicBezTo>
                      <a:cubicBezTo>
                        <a:pt x="0" y="1"/>
                        <a:pt x="0" y="2"/>
                        <a:pt x="0" y="2"/>
                      </a:cubicBezTo>
                      <a:cubicBezTo>
                        <a:pt x="8" y="2"/>
                        <a:pt x="8" y="2"/>
                        <a:pt x="8" y="2"/>
                      </a:cubicBezTo>
                      <a:cubicBezTo>
                        <a:pt x="8" y="0"/>
                        <a:pt x="8" y="0"/>
                        <a:pt x="8" y="0"/>
                      </a:cubicBezTo>
                      <a:cubicBezTo>
                        <a:pt x="8" y="0"/>
                        <a:pt x="8" y="0"/>
                        <a:pt x="8" y="0"/>
                      </a:cubicBezTo>
                      <a:cubicBezTo>
                        <a:pt x="8" y="0"/>
                        <a:pt x="8" y="0"/>
                        <a:pt x="7" y="0"/>
                      </a:cubicBezTo>
                      <a:cubicBezTo>
                        <a:pt x="7" y="0"/>
                        <a:pt x="7" y="0"/>
                        <a:pt x="7" y="0"/>
                      </a:cubicBezTo>
                      <a:cubicBezTo>
                        <a:pt x="7" y="0"/>
                        <a:pt x="7" y="0"/>
                        <a:pt x="7" y="0"/>
                      </a:cubicBezTo>
                      <a:cubicBezTo>
                        <a:pt x="7" y="0"/>
                        <a:pt x="7" y="0"/>
                        <a:pt x="6" y="0"/>
                      </a:cubicBezTo>
                      <a:cubicBezTo>
                        <a:pt x="6" y="0"/>
                        <a:pt x="6" y="0"/>
                        <a:pt x="6" y="0"/>
                      </a:cubicBezTo>
                      <a:cubicBezTo>
                        <a:pt x="6" y="0"/>
                        <a:pt x="6" y="0"/>
                        <a:pt x="6" y="0"/>
                      </a:cubicBezTo>
                      <a:cubicBezTo>
                        <a:pt x="6" y="0"/>
                        <a:pt x="6" y="0"/>
                        <a:pt x="6" y="0"/>
                      </a:cubicBezTo>
                      <a:cubicBezTo>
                        <a:pt x="5" y="0"/>
                        <a:pt x="5" y="0"/>
                        <a:pt x="4" y="0"/>
                      </a:cubicBezTo>
                      <a:cubicBezTo>
                        <a:pt x="4" y="0"/>
                        <a:pt x="4" y="0"/>
                        <a:pt x="4" y="0"/>
                      </a:cubicBezTo>
                      <a:cubicBezTo>
                        <a:pt x="4" y="0"/>
                        <a:pt x="4" y="0"/>
                        <a:pt x="4" y="0"/>
                      </a:cubicBezTo>
                      <a:cubicBezTo>
                        <a:pt x="3" y="0"/>
                        <a:pt x="3" y="0"/>
                        <a:pt x="3" y="0"/>
                      </a:cubicBezTo>
                      <a:cubicBezTo>
                        <a:pt x="3" y="0"/>
                        <a:pt x="3" y="0"/>
                        <a:pt x="3" y="0"/>
                      </a:cubicBezTo>
                      <a:cubicBezTo>
                        <a:pt x="3" y="0"/>
                        <a:pt x="3" y="0"/>
                        <a:pt x="3" y="0"/>
                      </a:cubicBezTo>
                      <a:cubicBezTo>
                        <a:pt x="3" y="0"/>
                        <a:pt x="2" y="0"/>
                        <a:pt x="2" y="0"/>
                      </a:cubicBezTo>
                      <a:cubicBezTo>
                        <a:pt x="2" y="0"/>
                        <a:pt x="2" y="0"/>
                        <a:pt x="2" y="0"/>
                      </a:cubicBezTo>
                      <a:cubicBezTo>
                        <a:pt x="2" y="0"/>
                        <a:pt x="2" y="0"/>
                        <a:pt x="2" y="0"/>
                      </a:cubicBezTo>
                      <a:cubicBezTo>
                        <a:pt x="2" y="0"/>
                        <a:pt x="2" y="0"/>
                        <a:pt x="1" y="0"/>
                      </a:cubicBezTo>
                      <a:cubicBezTo>
                        <a:pt x="1" y="0"/>
                        <a:pt x="1" y="0"/>
                        <a:pt x="1" y="0"/>
                      </a:cubicBezTo>
                      <a:cubicBezTo>
                        <a:pt x="1" y="0"/>
                        <a:pt x="1" y="0"/>
                        <a:pt x="1" y="0"/>
                      </a:cubicBezTo>
                      <a:cubicBezTo>
                        <a:pt x="1" y="0"/>
                        <a:pt x="1"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6" name="Google Shape;876;p12"/>
                <p:cNvSpPr/>
                <p:nvPr/>
              </p:nvSpPr>
              <p:spPr>
                <a:xfrm>
                  <a:off x="376" y="1439"/>
                  <a:ext cx="0" cy="1"/>
                </a:xfrm>
                <a:custGeom>
                  <a:avLst/>
                  <a:gdLst/>
                  <a:ahLst/>
                  <a:cxnLst/>
                  <a:rect l="l" t="t" r="r" b="b"/>
                  <a:pathLst>
                    <a:path w="2" h="4" extrusionOk="0">
                      <a:moveTo>
                        <a:pt x="0" y="0"/>
                      </a:moveTo>
                      <a:cubicBezTo>
                        <a:pt x="0" y="2"/>
                        <a:pt x="0" y="2"/>
                        <a:pt x="0" y="2"/>
                      </a:cubicBezTo>
                      <a:cubicBezTo>
                        <a:pt x="0" y="4"/>
                        <a:pt x="0" y="4"/>
                        <a:pt x="0" y="4"/>
                      </a:cubicBezTo>
                      <a:cubicBezTo>
                        <a:pt x="0" y="4"/>
                        <a:pt x="0" y="3"/>
                        <a:pt x="0" y="3"/>
                      </a:cubicBezTo>
                      <a:cubicBezTo>
                        <a:pt x="0" y="2"/>
                        <a:pt x="0" y="2"/>
                        <a:pt x="0" y="2"/>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7" name="Google Shape;877;p12"/>
                <p:cNvSpPr/>
                <p:nvPr/>
              </p:nvSpPr>
              <p:spPr>
                <a:xfrm>
                  <a:off x="373" y="1439"/>
                  <a:ext cx="1" cy="1"/>
                </a:xfrm>
                <a:custGeom>
                  <a:avLst/>
                  <a:gdLst/>
                  <a:ahLst/>
                  <a:cxnLst/>
                  <a:rect l="l" t="t" r="r" b="b"/>
                  <a:pathLst>
                    <a:path w="5" h="5" extrusionOk="0">
                      <a:moveTo>
                        <a:pt x="5" y="0"/>
                      </a:moveTo>
                      <a:cubicBezTo>
                        <a:pt x="3" y="0"/>
                        <a:pt x="2" y="0"/>
                        <a:pt x="0" y="0"/>
                      </a:cubicBezTo>
                      <a:cubicBezTo>
                        <a:pt x="3" y="5"/>
                        <a:pt x="3" y="5"/>
                        <a:pt x="3" y="5"/>
                      </a:cubicBezTo>
                      <a:cubicBezTo>
                        <a:pt x="4" y="5"/>
                        <a:pt x="5" y="3"/>
                        <a:pt x="5" y="2"/>
                      </a:cubicBezTo>
                      <a:cubicBezTo>
                        <a:pt x="5" y="2"/>
                        <a:pt x="5" y="1"/>
                        <a:pt x="5" y="1"/>
                      </a:cubicBezTo>
                      <a:cubicBezTo>
                        <a:pt x="5" y="1"/>
                        <a:pt x="5" y="0"/>
                        <a:pt x="5"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8" name="Google Shape;878;p12"/>
                <p:cNvSpPr/>
                <p:nvPr/>
              </p:nvSpPr>
              <p:spPr>
                <a:xfrm>
                  <a:off x="365" y="1440"/>
                  <a:ext cx="6" cy="2"/>
                </a:xfrm>
                <a:custGeom>
                  <a:avLst/>
                  <a:gdLst/>
                  <a:ahLst/>
                  <a:cxnLst/>
                  <a:rect l="l" t="t" r="r" b="b"/>
                  <a:pathLst>
                    <a:path w="28" h="10" extrusionOk="0">
                      <a:moveTo>
                        <a:pt x="3" y="6"/>
                      </a:moveTo>
                      <a:cubicBezTo>
                        <a:pt x="2" y="7"/>
                        <a:pt x="1" y="8"/>
                        <a:pt x="0" y="8"/>
                      </a:cubicBezTo>
                      <a:cubicBezTo>
                        <a:pt x="1" y="9"/>
                        <a:pt x="1" y="9"/>
                        <a:pt x="1" y="9"/>
                      </a:cubicBezTo>
                      <a:cubicBezTo>
                        <a:pt x="2" y="9"/>
                        <a:pt x="2" y="8"/>
                        <a:pt x="3" y="8"/>
                      </a:cubicBezTo>
                      <a:cubicBezTo>
                        <a:pt x="3" y="6"/>
                        <a:pt x="3" y="6"/>
                        <a:pt x="3" y="6"/>
                      </a:cubicBezTo>
                      <a:moveTo>
                        <a:pt x="18" y="1"/>
                      </a:moveTo>
                      <a:cubicBezTo>
                        <a:pt x="13" y="2"/>
                        <a:pt x="9" y="4"/>
                        <a:pt x="5" y="5"/>
                      </a:cubicBezTo>
                      <a:cubicBezTo>
                        <a:pt x="5" y="8"/>
                        <a:pt x="5" y="8"/>
                        <a:pt x="5" y="8"/>
                      </a:cubicBezTo>
                      <a:cubicBezTo>
                        <a:pt x="7" y="8"/>
                        <a:pt x="8" y="9"/>
                        <a:pt x="9" y="10"/>
                      </a:cubicBezTo>
                      <a:cubicBezTo>
                        <a:pt x="18" y="6"/>
                        <a:pt x="18" y="6"/>
                        <a:pt x="18" y="6"/>
                      </a:cubicBezTo>
                      <a:cubicBezTo>
                        <a:pt x="18" y="1"/>
                        <a:pt x="18" y="1"/>
                        <a:pt x="18" y="1"/>
                      </a:cubicBezTo>
                      <a:moveTo>
                        <a:pt x="28" y="0"/>
                      </a:moveTo>
                      <a:cubicBezTo>
                        <a:pt x="21" y="0"/>
                        <a:pt x="21" y="0"/>
                        <a:pt x="21" y="0"/>
                      </a:cubicBezTo>
                      <a:cubicBezTo>
                        <a:pt x="21" y="0"/>
                        <a:pt x="20" y="0"/>
                        <a:pt x="20" y="0"/>
                      </a:cubicBezTo>
                      <a:cubicBezTo>
                        <a:pt x="20" y="5"/>
                        <a:pt x="20" y="5"/>
                        <a:pt x="20" y="5"/>
                      </a:cubicBezTo>
                      <a:cubicBezTo>
                        <a:pt x="28" y="1"/>
                        <a:pt x="28" y="1"/>
                        <a:pt x="28" y="1"/>
                      </a:cubicBezTo>
                      <a:cubicBezTo>
                        <a:pt x="28" y="0"/>
                        <a:pt x="28" y="0"/>
                        <a:pt x="28"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9" name="Google Shape;879;p12"/>
                <p:cNvSpPr/>
                <p:nvPr/>
              </p:nvSpPr>
              <p:spPr>
                <a:xfrm>
                  <a:off x="369" y="1439"/>
                  <a:ext cx="2" cy="1"/>
                </a:xfrm>
                <a:custGeom>
                  <a:avLst/>
                  <a:gdLst/>
                  <a:ahLst/>
                  <a:cxnLst/>
                  <a:rect l="l" t="t" r="r" b="b"/>
                  <a:pathLst>
                    <a:path w="7" h="1" extrusionOk="0">
                      <a:moveTo>
                        <a:pt x="7" y="0"/>
                      </a:moveTo>
                      <a:cubicBezTo>
                        <a:pt x="5" y="0"/>
                        <a:pt x="2" y="1"/>
                        <a:pt x="0" y="1"/>
                      </a:cubicBezTo>
                      <a:cubicBezTo>
                        <a:pt x="7" y="1"/>
                        <a:pt x="7" y="1"/>
                        <a:pt x="7" y="1"/>
                      </a:cubicBezTo>
                      <a:cubicBezTo>
                        <a:pt x="7" y="1"/>
                        <a:pt x="7" y="0"/>
                        <a:pt x="7" y="0"/>
                      </a:cubicBezTo>
                      <a:cubicBezTo>
                        <a:pt x="7" y="0"/>
                        <a:pt x="7" y="0"/>
                        <a:pt x="7"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0" name="Google Shape;880;p12"/>
                <p:cNvSpPr/>
                <p:nvPr/>
              </p:nvSpPr>
              <p:spPr>
                <a:xfrm>
                  <a:off x="365" y="1441"/>
                  <a:ext cx="1" cy="0"/>
                </a:xfrm>
                <a:custGeom>
                  <a:avLst/>
                  <a:gdLst/>
                  <a:ahLst/>
                  <a:cxnLst/>
                  <a:rect l="l" t="t" r="r" b="b"/>
                  <a:pathLst>
                    <a:path w="2" h="3" extrusionOk="0">
                      <a:moveTo>
                        <a:pt x="2" y="0"/>
                      </a:moveTo>
                      <a:cubicBezTo>
                        <a:pt x="1" y="0"/>
                        <a:pt x="1" y="0"/>
                        <a:pt x="0" y="0"/>
                      </a:cubicBezTo>
                      <a:cubicBezTo>
                        <a:pt x="0" y="0"/>
                        <a:pt x="0" y="0"/>
                        <a:pt x="0" y="0"/>
                      </a:cubicBezTo>
                      <a:cubicBezTo>
                        <a:pt x="0" y="0"/>
                        <a:pt x="1" y="0"/>
                        <a:pt x="1" y="0"/>
                      </a:cubicBezTo>
                      <a:cubicBezTo>
                        <a:pt x="1" y="0"/>
                        <a:pt x="2" y="0"/>
                        <a:pt x="2" y="0"/>
                      </a:cubicBezTo>
                      <a:cubicBezTo>
                        <a:pt x="2" y="0"/>
                        <a:pt x="2" y="0"/>
                        <a:pt x="2"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1" name="Google Shape;881;p12"/>
                <p:cNvSpPr/>
                <p:nvPr/>
              </p:nvSpPr>
              <p:spPr>
                <a:xfrm>
                  <a:off x="369" y="1440"/>
                  <a:ext cx="0" cy="1"/>
                </a:xfrm>
                <a:custGeom>
                  <a:avLst/>
                  <a:gdLst/>
                  <a:ahLst/>
                  <a:cxnLst/>
                  <a:rect l="l" t="t" r="r" b="b"/>
                  <a:pathLst>
                    <a:path w="2" h="6" extrusionOk="0">
                      <a:moveTo>
                        <a:pt x="0" y="0"/>
                      </a:moveTo>
                      <a:cubicBezTo>
                        <a:pt x="0" y="1"/>
                        <a:pt x="0" y="1"/>
                        <a:pt x="0" y="1"/>
                      </a:cubicBezTo>
                      <a:cubicBezTo>
                        <a:pt x="0" y="6"/>
                        <a:pt x="0" y="6"/>
                        <a:pt x="0" y="6"/>
                      </a:cubicBezTo>
                      <a:cubicBezTo>
                        <a:pt x="0" y="5"/>
                        <a:pt x="0" y="5"/>
                        <a:pt x="0" y="5"/>
                      </a:cubicBezTo>
                      <a:cubicBezTo>
                        <a:pt x="0" y="0"/>
                        <a:pt x="0"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2" name="Google Shape;882;p12"/>
                <p:cNvSpPr/>
                <p:nvPr/>
              </p:nvSpPr>
              <p:spPr>
                <a:xfrm>
                  <a:off x="365" y="1441"/>
                  <a:ext cx="2" cy="1"/>
                </a:xfrm>
                <a:custGeom>
                  <a:avLst/>
                  <a:gdLst/>
                  <a:ahLst/>
                  <a:cxnLst/>
                  <a:rect l="l" t="t" r="r" b="b"/>
                  <a:pathLst>
                    <a:path w="8" h="4" extrusionOk="0">
                      <a:moveTo>
                        <a:pt x="3" y="0"/>
                      </a:moveTo>
                      <a:cubicBezTo>
                        <a:pt x="3" y="0"/>
                        <a:pt x="2" y="0"/>
                        <a:pt x="2" y="0"/>
                      </a:cubicBezTo>
                      <a:cubicBezTo>
                        <a:pt x="1" y="0"/>
                        <a:pt x="1" y="1"/>
                        <a:pt x="0" y="1"/>
                      </a:cubicBezTo>
                      <a:cubicBezTo>
                        <a:pt x="3" y="4"/>
                        <a:pt x="3" y="4"/>
                        <a:pt x="3" y="4"/>
                      </a:cubicBezTo>
                      <a:cubicBezTo>
                        <a:pt x="8" y="2"/>
                        <a:pt x="8" y="2"/>
                        <a:pt x="8" y="2"/>
                      </a:cubicBezTo>
                      <a:cubicBezTo>
                        <a:pt x="7" y="1"/>
                        <a:pt x="6" y="0"/>
                        <a:pt x="4" y="0"/>
                      </a:cubicBezTo>
                      <a:cubicBezTo>
                        <a:pt x="4" y="0"/>
                        <a:pt x="3" y="0"/>
                        <a:pt x="3"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3" name="Google Shape;883;p12"/>
                <p:cNvSpPr/>
                <p:nvPr/>
              </p:nvSpPr>
              <p:spPr>
                <a:xfrm>
                  <a:off x="371" y="1439"/>
                  <a:ext cx="1" cy="1"/>
                </a:xfrm>
                <a:custGeom>
                  <a:avLst/>
                  <a:gdLst/>
                  <a:ahLst/>
                  <a:cxnLst/>
                  <a:rect l="l" t="t" r="r" b="b"/>
                  <a:pathLst>
                    <a:path w="4" h="3" extrusionOk="0">
                      <a:moveTo>
                        <a:pt x="4" y="0"/>
                      </a:moveTo>
                      <a:cubicBezTo>
                        <a:pt x="3" y="1"/>
                        <a:pt x="1" y="1"/>
                        <a:pt x="0" y="1"/>
                      </a:cubicBezTo>
                      <a:cubicBezTo>
                        <a:pt x="0" y="1"/>
                        <a:pt x="0" y="1"/>
                        <a:pt x="0" y="1"/>
                      </a:cubicBezTo>
                      <a:cubicBezTo>
                        <a:pt x="0" y="1"/>
                        <a:pt x="0" y="2"/>
                        <a:pt x="0" y="2"/>
                      </a:cubicBezTo>
                      <a:cubicBezTo>
                        <a:pt x="0" y="2"/>
                        <a:pt x="0" y="2"/>
                        <a:pt x="0" y="3"/>
                      </a:cubicBezTo>
                      <a:cubicBezTo>
                        <a:pt x="4" y="0"/>
                        <a:pt x="4" y="0"/>
                        <a:pt x="4"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4" name="Google Shape;884;p12"/>
                <p:cNvSpPr/>
                <p:nvPr/>
              </p:nvSpPr>
              <p:spPr>
                <a:xfrm>
                  <a:off x="354" y="1440"/>
                  <a:ext cx="18" cy="34"/>
                </a:xfrm>
                <a:custGeom>
                  <a:avLst/>
                  <a:gdLst/>
                  <a:ahLst/>
                  <a:cxnLst/>
                  <a:rect l="l" t="t" r="r" b="b"/>
                  <a:pathLst>
                    <a:path w="76" h="143" extrusionOk="0">
                      <a:moveTo>
                        <a:pt x="20" y="92"/>
                      </a:moveTo>
                      <a:cubicBezTo>
                        <a:pt x="20" y="113"/>
                        <a:pt x="20" y="113"/>
                        <a:pt x="20" y="113"/>
                      </a:cubicBezTo>
                      <a:cubicBezTo>
                        <a:pt x="25" y="113"/>
                        <a:pt x="25" y="113"/>
                        <a:pt x="25" y="113"/>
                      </a:cubicBezTo>
                      <a:cubicBezTo>
                        <a:pt x="24" y="109"/>
                        <a:pt x="22" y="105"/>
                        <a:pt x="21" y="101"/>
                      </a:cubicBezTo>
                      <a:cubicBezTo>
                        <a:pt x="20" y="101"/>
                        <a:pt x="20" y="101"/>
                        <a:pt x="20" y="101"/>
                      </a:cubicBezTo>
                      <a:cubicBezTo>
                        <a:pt x="20" y="99"/>
                        <a:pt x="20" y="99"/>
                        <a:pt x="20" y="99"/>
                      </a:cubicBezTo>
                      <a:cubicBezTo>
                        <a:pt x="21" y="99"/>
                        <a:pt x="21" y="99"/>
                        <a:pt x="21" y="99"/>
                      </a:cubicBezTo>
                      <a:cubicBezTo>
                        <a:pt x="20" y="96"/>
                        <a:pt x="20" y="94"/>
                        <a:pt x="20" y="92"/>
                      </a:cubicBezTo>
                      <a:moveTo>
                        <a:pt x="15" y="32"/>
                      </a:moveTo>
                      <a:cubicBezTo>
                        <a:pt x="5" y="46"/>
                        <a:pt x="0" y="63"/>
                        <a:pt x="0" y="80"/>
                      </a:cubicBezTo>
                      <a:cubicBezTo>
                        <a:pt x="0" y="96"/>
                        <a:pt x="5" y="112"/>
                        <a:pt x="14" y="126"/>
                      </a:cubicBezTo>
                      <a:cubicBezTo>
                        <a:pt x="15" y="127"/>
                        <a:pt x="16" y="128"/>
                        <a:pt x="17" y="129"/>
                      </a:cubicBezTo>
                      <a:cubicBezTo>
                        <a:pt x="17" y="129"/>
                        <a:pt x="17" y="129"/>
                        <a:pt x="17" y="129"/>
                      </a:cubicBezTo>
                      <a:cubicBezTo>
                        <a:pt x="17" y="129"/>
                        <a:pt x="17" y="129"/>
                        <a:pt x="17" y="130"/>
                      </a:cubicBezTo>
                      <a:cubicBezTo>
                        <a:pt x="17" y="130"/>
                        <a:pt x="17" y="130"/>
                        <a:pt x="17" y="130"/>
                      </a:cubicBezTo>
                      <a:cubicBezTo>
                        <a:pt x="17" y="130"/>
                        <a:pt x="17" y="130"/>
                        <a:pt x="17" y="130"/>
                      </a:cubicBezTo>
                      <a:cubicBezTo>
                        <a:pt x="17" y="130"/>
                        <a:pt x="17" y="130"/>
                        <a:pt x="18" y="130"/>
                      </a:cubicBezTo>
                      <a:cubicBezTo>
                        <a:pt x="18" y="130"/>
                        <a:pt x="18" y="130"/>
                        <a:pt x="18" y="131"/>
                      </a:cubicBezTo>
                      <a:cubicBezTo>
                        <a:pt x="18" y="131"/>
                        <a:pt x="18" y="131"/>
                        <a:pt x="18" y="131"/>
                      </a:cubicBezTo>
                      <a:cubicBezTo>
                        <a:pt x="18" y="131"/>
                        <a:pt x="18" y="131"/>
                        <a:pt x="18" y="131"/>
                      </a:cubicBezTo>
                      <a:cubicBezTo>
                        <a:pt x="18" y="131"/>
                        <a:pt x="18" y="131"/>
                        <a:pt x="18" y="131"/>
                      </a:cubicBezTo>
                      <a:cubicBezTo>
                        <a:pt x="18" y="131"/>
                        <a:pt x="18" y="131"/>
                        <a:pt x="19" y="132"/>
                      </a:cubicBezTo>
                      <a:cubicBezTo>
                        <a:pt x="19" y="132"/>
                        <a:pt x="19" y="132"/>
                        <a:pt x="19" y="132"/>
                      </a:cubicBezTo>
                      <a:cubicBezTo>
                        <a:pt x="19" y="132"/>
                        <a:pt x="19" y="132"/>
                        <a:pt x="19" y="132"/>
                      </a:cubicBezTo>
                      <a:cubicBezTo>
                        <a:pt x="19" y="132"/>
                        <a:pt x="19" y="132"/>
                        <a:pt x="19" y="132"/>
                      </a:cubicBezTo>
                      <a:cubicBezTo>
                        <a:pt x="19" y="132"/>
                        <a:pt x="19" y="132"/>
                        <a:pt x="19" y="133"/>
                      </a:cubicBezTo>
                      <a:cubicBezTo>
                        <a:pt x="19" y="133"/>
                        <a:pt x="19" y="133"/>
                        <a:pt x="19" y="133"/>
                      </a:cubicBezTo>
                      <a:cubicBezTo>
                        <a:pt x="20" y="133"/>
                        <a:pt x="20" y="133"/>
                        <a:pt x="20" y="133"/>
                      </a:cubicBezTo>
                      <a:cubicBezTo>
                        <a:pt x="20" y="133"/>
                        <a:pt x="20" y="133"/>
                        <a:pt x="20" y="133"/>
                      </a:cubicBezTo>
                      <a:cubicBezTo>
                        <a:pt x="20" y="133"/>
                        <a:pt x="20" y="133"/>
                        <a:pt x="20" y="134"/>
                      </a:cubicBezTo>
                      <a:cubicBezTo>
                        <a:pt x="20" y="134"/>
                        <a:pt x="20" y="134"/>
                        <a:pt x="20" y="134"/>
                      </a:cubicBezTo>
                      <a:cubicBezTo>
                        <a:pt x="20" y="134"/>
                        <a:pt x="20" y="134"/>
                        <a:pt x="21" y="134"/>
                      </a:cubicBezTo>
                      <a:cubicBezTo>
                        <a:pt x="21" y="134"/>
                        <a:pt x="21" y="134"/>
                        <a:pt x="21" y="134"/>
                      </a:cubicBezTo>
                      <a:cubicBezTo>
                        <a:pt x="21" y="134"/>
                        <a:pt x="21" y="134"/>
                        <a:pt x="21" y="134"/>
                      </a:cubicBezTo>
                      <a:cubicBezTo>
                        <a:pt x="21" y="135"/>
                        <a:pt x="21" y="135"/>
                        <a:pt x="21" y="135"/>
                      </a:cubicBezTo>
                      <a:cubicBezTo>
                        <a:pt x="21" y="135"/>
                        <a:pt x="21" y="135"/>
                        <a:pt x="21" y="135"/>
                      </a:cubicBezTo>
                      <a:cubicBezTo>
                        <a:pt x="21" y="135"/>
                        <a:pt x="21" y="135"/>
                        <a:pt x="22" y="135"/>
                      </a:cubicBezTo>
                      <a:cubicBezTo>
                        <a:pt x="22" y="135"/>
                        <a:pt x="22" y="135"/>
                        <a:pt x="22" y="135"/>
                      </a:cubicBezTo>
                      <a:cubicBezTo>
                        <a:pt x="22" y="135"/>
                        <a:pt x="22" y="135"/>
                        <a:pt x="22" y="136"/>
                      </a:cubicBezTo>
                      <a:cubicBezTo>
                        <a:pt x="22" y="136"/>
                        <a:pt x="22" y="136"/>
                        <a:pt x="22" y="136"/>
                      </a:cubicBezTo>
                      <a:cubicBezTo>
                        <a:pt x="22" y="136"/>
                        <a:pt x="22" y="136"/>
                        <a:pt x="22" y="136"/>
                      </a:cubicBezTo>
                      <a:cubicBezTo>
                        <a:pt x="22" y="136"/>
                        <a:pt x="23" y="136"/>
                        <a:pt x="23" y="136"/>
                      </a:cubicBezTo>
                      <a:cubicBezTo>
                        <a:pt x="23" y="136"/>
                        <a:pt x="23" y="136"/>
                        <a:pt x="23" y="136"/>
                      </a:cubicBezTo>
                      <a:cubicBezTo>
                        <a:pt x="23" y="137"/>
                        <a:pt x="23" y="137"/>
                        <a:pt x="23" y="137"/>
                      </a:cubicBezTo>
                      <a:cubicBezTo>
                        <a:pt x="23" y="137"/>
                        <a:pt x="23" y="137"/>
                        <a:pt x="23" y="137"/>
                      </a:cubicBezTo>
                      <a:cubicBezTo>
                        <a:pt x="23" y="137"/>
                        <a:pt x="23" y="137"/>
                        <a:pt x="24" y="137"/>
                      </a:cubicBezTo>
                      <a:cubicBezTo>
                        <a:pt x="24" y="137"/>
                        <a:pt x="24" y="137"/>
                        <a:pt x="24" y="137"/>
                      </a:cubicBezTo>
                      <a:cubicBezTo>
                        <a:pt x="24" y="137"/>
                        <a:pt x="24" y="138"/>
                        <a:pt x="24" y="138"/>
                      </a:cubicBezTo>
                      <a:cubicBezTo>
                        <a:pt x="24" y="138"/>
                        <a:pt x="24" y="138"/>
                        <a:pt x="24" y="138"/>
                      </a:cubicBezTo>
                      <a:cubicBezTo>
                        <a:pt x="24" y="138"/>
                        <a:pt x="24" y="138"/>
                        <a:pt x="24" y="138"/>
                      </a:cubicBezTo>
                      <a:cubicBezTo>
                        <a:pt x="24" y="138"/>
                        <a:pt x="24" y="138"/>
                        <a:pt x="24" y="138"/>
                      </a:cubicBezTo>
                      <a:cubicBezTo>
                        <a:pt x="25" y="138"/>
                        <a:pt x="25" y="138"/>
                        <a:pt x="25" y="139"/>
                      </a:cubicBezTo>
                      <a:cubicBezTo>
                        <a:pt x="25" y="139"/>
                        <a:pt x="25" y="139"/>
                        <a:pt x="25" y="139"/>
                      </a:cubicBezTo>
                      <a:cubicBezTo>
                        <a:pt x="25" y="139"/>
                        <a:pt x="25" y="139"/>
                        <a:pt x="25" y="139"/>
                      </a:cubicBezTo>
                      <a:cubicBezTo>
                        <a:pt x="25" y="139"/>
                        <a:pt x="25" y="139"/>
                        <a:pt x="25" y="139"/>
                      </a:cubicBezTo>
                      <a:cubicBezTo>
                        <a:pt x="25" y="139"/>
                        <a:pt x="26" y="139"/>
                        <a:pt x="26" y="139"/>
                      </a:cubicBezTo>
                      <a:cubicBezTo>
                        <a:pt x="26" y="139"/>
                        <a:pt x="26" y="139"/>
                        <a:pt x="26" y="139"/>
                      </a:cubicBezTo>
                      <a:cubicBezTo>
                        <a:pt x="27" y="141"/>
                        <a:pt x="28" y="142"/>
                        <a:pt x="29" y="143"/>
                      </a:cubicBezTo>
                      <a:cubicBezTo>
                        <a:pt x="45" y="143"/>
                        <a:pt x="45" y="143"/>
                        <a:pt x="45" y="143"/>
                      </a:cubicBezTo>
                      <a:cubicBezTo>
                        <a:pt x="42" y="139"/>
                        <a:pt x="39" y="136"/>
                        <a:pt x="36" y="132"/>
                      </a:cubicBezTo>
                      <a:cubicBezTo>
                        <a:pt x="33" y="128"/>
                        <a:pt x="30" y="123"/>
                        <a:pt x="28" y="119"/>
                      </a:cubicBezTo>
                      <a:cubicBezTo>
                        <a:pt x="15" y="119"/>
                        <a:pt x="15" y="119"/>
                        <a:pt x="15" y="119"/>
                      </a:cubicBezTo>
                      <a:cubicBezTo>
                        <a:pt x="15" y="113"/>
                        <a:pt x="15" y="113"/>
                        <a:pt x="15" y="113"/>
                      </a:cubicBezTo>
                      <a:cubicBezTo>
                        <a:pt x="15" y="32"/>
                        <a:pt x="15" y="32"/>
                        <a:pt x="15" y="32"/>
                      </a:cubicBezTo>
                      <a:moveTo>
                        <a:pt x="40" y="27"/>
                      </a:moveTo>
                      <a:cubicBezTo>
                        <a:pt x="34" y="27"/>
                        <a:pt x="34" y="27"/>
                        <a:pt x="34" y="27"/>
                      </a:cubicBezTo>
                      <a:cubicBezTo>
                        <a:pt x="34" y="34"/>
                        <a:pt x="34" y="34"/>
                        <a:pt x="34" y="34"/>
                      </a:cubicBezTo>
                      <a:cubicBezTo>
                        <a:pt x="36" y="32"/>
                        <a:pt x="38" y="30"/>
                        <a:pt x="40" y="27"/>
                      </a:cubicBezTo>
                      <a:moveTo>
                        <a:pt x="20" y="26"/>
                      </a:moveTo>
                      <a:cubicBezTo>
                        <a:pt x="20" y="26"/>
                        <a:pt x="20" y="26"/>
                        <a:pt x="20" y="26"/>
                      </a:cubicBezTo>
                      <a:cubicBezTo>
                        <a:pt x="20" y="73"/>
                        <a:pt x="20" y="73"/>
                        <a:pt x="20" y="73"/>
                      </a:cubicBezTo>
                      <a:cubicBezTo>
                        <a:pt x="20" y="72"/>
                        <a:pt x="20" y="72"/>
                        <a:pt x="20" y="72"/>
                      </a:cubicBezTo>
                      <a:cubicBezTo>
                        <a:pt x="20" y="72"/>
                        <a:pt x="20" y="72"/>
                        <a:pt x="20" y="72"/>
                      </a:cubicBezTo>
                      <a:cubicBezTo>
                        <a:pt x="20" y="69"/>
                        <a:pt x="20" y="69"/>
                        <a:pt x="20" y="69"/>
                      </a:cubicBezTo>
                      <a:cubicBezTo>
                        <a:pt x="20" y="69"/>
                        <a:pt x="20" y="69"/>
                        <a:pt x="20" y="69"/>
                      </a:cubicBezTo>
                      <a:cubicBezTo>
                        <a:pt x="21" y="65"/>
                        <a:pt x="22" y="61"/>
                        <a:pt x="23" y="57"/>
                      </a:cubicBezTo>
                      <a:cubicBezTo>
                        <a:pt x="20" y="57"/>
                        <a:pt x="20" y="57"/>
                        <a:pt x="20" y="57"/>
                      </a:cubicBezTo>
                      <a:cubicBezTo>
                        <a:pt x="20" y="55"/>
                        <a:pt x="20" y="55"/>
                        <a:pt x="20" y="55"/>
                      </a:cubicBezTo>
                      <a:cubicBezTo>
                        <a:pt x="24" y="55"/>
                        <a:pt x="24" y="55"/>
                        <a:pt x="24" y="55"/>
                      </a:cubicBezTo>
                      <a:cubicBezTo>
                        <a:pt x="25" y="51"/>
                        <a:pt x="27" y="47"/>
                        <a:pt x="29" y="44"/>
                      </a:cubicBezTo>
                      <a:cubicBezTo>
                        <a:pt x="28" y="43"/>
                        <a:pt x="28" y="43"/>
                        <a:pt x="28" y="42"/>
                      </a:cubicBezTo>
                      <a:cubicBezTo>
                        <a:pt x="20" y="42"/>
                        <a:pt x="20" y="42"/>
                        <a:pt x="20" y="42"/>
                      </a:cubicBezTo>
                      <a:cubicBezTo>
                        <a:pt x="20" y="40"/>
                        <a:pt x="20" y="40"/>
                        <a:pt x="20" y="40"/>
                      </a:cubicBezTo>
                      <a:cubicBezTo>
                        <a:pt x="28" y="40"/>
                        <a:pt x="28" y="40"/>
                        <a:pt x="28" y="40"/>
                      </a:cubicBezTo>
                      <a:cubicBezTo>
                        <a:pt x="28" y="38"/>
                        <a:pt x="30" y="36"/>
                        <a:pt x="32" y="36"/>
                      </a:cubicBezTo>
                      <a:cubicBezTo>
                        <a:pt x="32" y="27"/>
                        <a:pt x="32" y="27"/>
                        <a:pt x="32" y="27"/>
                      </a:cubicBezTo>
                      <a:cubicBezTo>
                        <a:pt x="20" y="27"/>
                        <a:pt x="20" y="27"/>
                        <a:pt x="20" y="27"/>
                      </a:cubicBezTo>
                      <a:cubicBezTo>
                        <a:pt x="20" y="26"/>
                        <a:pt x="20" y="26"/>
                        <a:pt x="20" y="26"/>
                      </a:cubicBezTo>
                      <a:moveTo>
                        <a:pt x="32" y="14"/>
                      </a:moveTo>
                      <a:cubicBezTo>
                        <a:pt x="28" y="17"/>
                        <a:pt x="24" y="21"/>
                        <a:pt x="20" y="25"/>
                      </a:cubicBezTo>
                      <a:cubicBezTo>
                        <a:pt x="32" y="25"/>
                        <a:pt x="32" y="25"/>
                        <a:pt x="32" y="25"/>
                      </a:cubicBezTo>
                      <a:cubicBezTo>
                        <a:pt x="32" y="14"/>
                        <a:pt x="32" y="14"/>
                        <a:pt x="32" y="14"/>
                      </a:cubicBezTo>
                      <a:moveTo>
                        <a:pt x="43" y="13"/>
                      </a:moveTo>
                      <a:cubicBezTo>
                        <a:pt x="34" y="13"/>
                        <a:pt x="34" y="13"/>
                        <a:pt x="34" y="13"/>
                      </a:cubicBezTo>
                      <a:cubicBezTo>
                        <a:pt x="34" y="25"/>
                        <a:pt x="34" y="25"/>
                        <a:pt x="34" y="25"/>
                      </a:cubicBezTo>
                      <a:cubicBezTo>
                        <a:pt x="42" y="25"/>
                        <a:pt x="42" y="25"/>
                        <a:pt x="42" y="25"/>
                      </a:cubicBezTo>
                      <a:cubicBezTo>
                        <a:pt x="43" y="24"/>
                        <a:pt x="45" y="22"/>
                        <a:pt x="47" y="20"/>
                      </a:cubicBezTo>
                      <a:cubicBezTo>
                        <a:pt x="47" y="17"/>
                        <a:pt x="47" y="17"/>
                        <a:pt x="47" y="17"/>
                      </a:cubicBezTo>
                      <a:cubicBezTo>
                        <a:pt x="45" y="17"/>
                        <a:pt x="43" y="15"/>
                        <a:pt x="43" y="13"/>
                      </a:cubicBezTo>
                      <a:moveTo>
                        <a:pt x="57" y="13"/>
                      </a:moveTo>
                      <a:cubicBezTo>
                        <a:pt x="54" y="13"/>
                        <a:pt x="54" y="13"/>
                        <a:pt x="54" y="13"/>
                      </a:cubicBezTo>
                      <a:cubicBezTo>
                        <a:pt x="53" y="15"/>
                        <a:pt x="51" y="17"/>
                        <a:pt x="49" y="17"/>
                      </a:cubicBezTo>
                      <a:cubicBezTo>
                        <a:pt x="49" y="18"/>
                        <a:pt x="49" y="18"/>
                        <a:pt x="49" y="18"/>
                      </a:cubicBezTo>
                      <a:cubicBezTo>
                        <a:pt x="50" y="17"/>
                        <a:pt x="52" y="16"/>
                        <a:pt x="53" y="15"/>
                      </a:cubicBezTo>
                      <a:cubicBezTo>
                        <a:pt x="54" y="14"/>
                        <a:pt x="55" y="14"/>
                        <a:pt x="57" y="13"/>
                      </a:cubicBezTo>
                      <a:moveTo>
                        <a:pt x="42" y="7"/>
                      </a:moveTo>
                      <a:cubicBezTo>
                        <a:pt x="42" y="7"/>
                        <a:pt x="42" y="7"/>
                        <a:pt x="42" y="7"/>
                      </a:cubicBezTo>
                      <a:cubicBezTo>
                        <a:pt x="40" y="8"/>
                        <a:pt x="38" y="9"/>
                        <a:pt x="36" y="11"/>
                      </a:cubicBezTo>
                      <a:cubicBezTo>
                        <a:pt x="43" y="11"/>
                        <a:pt x="43" y="11"/>
                        <a:pt x="43" y="11"/>
                      </a:cubicBezTo>
                      <a:cubicBezTo>
                        <a:pt x="43" y="10"/>
                        <a:pt x="43" y="9"/>
                        <a:pt x="43" y="9"/>
                      </a:cubicBezTo>
                      <a:cubicBezTo>
                        <a:pt x="42" y="7"/>
                        <a:pt x="42" y="7"/>
                        <a:pt x="42" y="7"/>
                      </a:cubicBezTo>
                      <a:moveTo>
                        <a:pt x="62" y="6"/>
                      </a:moveTo>
                      <a:cubicBezTo>
                        <a:pt x="54" y="10"/>
                        <a:pt x="54" y="10"/>
                        <a:pt x="54" y="10"/>
                      </a:cubicBezTo>
                      <a:cubicBezTo>
                        <a:pt x="54" y="10"/>
                        <a:pt x="54" y="10"/>
                        <a:pt x="54" y="11"/>
                      </a:cubicBezTo>
                      <a:cubicBezTo>
                        <a:pt x="60" y="11"/>
                        <a:pt x="60" y="11"/>
                        <a:pt x="60" y="11"/>
                      </a:cubicBezTo>
                      <a:cubicBezTo>
                        <a:pt x="61" y="10"/>
                        <a:pt x="61" y="10"/>
                        <a:pt x="62" y="10"/>
                      </a:cubicBezTo>
                      <a:cubicBezTo>
                        <a:pt x="62" y="6"/>
                        <a:pt x="62" y="6"/>
                        <a:pt x="62" y="6"/>
                      </a:cubicBezTo>
                      <a:moveTo>
                        <a:pt x="73" y="0"/>
                      </a:moveTo>
                      <a:cubicBezTo>
                        <a:pt x="64" y="5"/>
                        <a:pt x="64" y="5"/>
                        <a:pt x="64" y="5"/>
                      </a:cubicBezTo>
                      <a:cubicBezTo>
                        <a:pt x="64" y="8"/>
                        <a:pt x="64" y="8"/>
                        <a:pt x="64" y="8"/>
                      </a:cubicBezTo>
                      <a:cubicBezTo>
                        <a:pt x="68" y="6"/>
                        <a:pt x="72" y="5"/>
                        <a:pt x="76" y="3"/>
                      </a:cubicBezTo>
                      <a:cubicBezTo>
                        <a:pt x="76" y="3"/>
                        <a:pt x="76" y="3"/>
                        <a:pt x="76" y="3"/>
                      </a:cubicBezTo>
                      <a:cubicBezTo>
                        <a:pt x="75" y="2"/>
                        <a:pt x="74" y="2"/>
                        <a:pt x="73"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5" name="Google Shape;885;p12"/>
                <p:cNvSpPr/>
                <p:nvPr/>
              </p:nvSpPr>
              <p:spPr>
                <a:xfrm>
                  <a:off x="358" y="1446"/>
                  <a:ext cx="3" cy="22"/>
                </a:xfrm>
                <a:custGeom>
                  <a:avLst/>
                  <a:gdLst/>
                  <a:ahLst/>
                  <a:cxnLst/>
                  <a:rect l="l" t="t" r="r" b="b"/>
                  <a:pathLst>
                    <a:path w="13" h="93" extrusionOk="0">
                      <a:moveTo>
                        <a:pt x="5" y="0"/>
                      </a:moveTo>
                      <a:cubicBezTo>
                        <a:pt x="3" y="2"/>
                        <a:pt x="1" y="4"/>
                        <a:pt x="0" y="6"/>
                      </a:cubicBezTo>
                      <a:cubicBezTo>
                        <a:pt x="0" y="87"/>
                        <a:pt x="0" y="87"/>
                        <a:pt x="0" y="87"/>
                      </a:cubicBezTo>
                      <a:cubicBezTo>
                        <a:pt x="0" y="93"/>
                        <a:pt x="0" y="93"/>
                        <a:pt x="0" y="93"/>
                      </a:cubicBezTo>
                      <a:cubicBezTo>
                        <a:pt x="13" y="93"/>
                        <a:pt x="13" y="93"/>
                        <a:pt x="13" y="93"/>
                      </a:cubicBezTo>
                      <a:cubicBezTo>
                        <a:pt x="12" y="91"/>
                        <a:pt x="11" y="89"/>
                        <a:pt x="10" y="87"/>
                      </a:cubicBezTo>
                      <a:cubicBezTo>
                        <a:pt x="5" y="87"/>
                        <a:pt x="5" y="87"/>
                        <a:pt x="5" y="87"/>
                      </a:cubicBezTo>
                      <a:cubicBezTo>
                        <a:pt x="5" y="66"/>
                        <a:pt x="5" y="66"/>
                        <a:pt x="5" y="66"/>
                      </a:cubicBezTo>
                      <a:cubicBezTo>
                        <a:pt x="4" y="59"/>
                        <a:pt x="4" y="53"/>
                        <a:pt x="5" y="47"/>
                      </a:cubicBezTo>
                      <a:cubicBezTo>
                        <a:pt x="5" y="0"/>
                        <a:pt x="5" y="0"/>
                        <a:pt x="5"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6" name="Google Shape;886;p12"/>
                <p:cNvSpPr/>
                <p:nvPr/>
              </p:nvSpPr>
              <p:spPr>
                <a:xfrm>
                  <a:off x="359" y="1463"/>
                  <a:ext cx="0" cy="1"/>
                </a:xfrm>
                <a:custGeom>
                  <a:avLst/>
                  <a:gdLst/>
                  <a:ahLst/>
                  <a:cxnLst/>
                  <a:rect l="l" t="t" r="r" b="b"/>
                  <a:pathLst>
                    <a:path w="1" h="2" extrusionOk="0">
                      <a:moveTo>
                        <a:pt x="0" y="0"/>
                      </a:moveTo>
                      <a:cubicBezTo>
                        <a:pt x="0" y="0"/>
                        <a:pt x="0" y="0"/>
                        <a:pt x="0" y="0"/>
                      </a:cubicBezTo>
                      <a:cubicBezTo>
                        <a:pt x="0" y="2"/>
                        <a:pt x="0" y="2"/>
                        <a:pt x="0" y="2"/>
                      </a:cubicBezTo>
                      <a:cubicBezTo>
                        <a:pt x="0" y="2"/>
                        <a:pt x="0" y="2"/>
                        <a:pt x="0" y="2"/>
                      </a:cubicBezTo>
                      <a:cubicBezTo>
                        <a:pt x="0" y="1"/>
                        <a:pt x="0"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7" name="Google Shape;887;p12"/>
                <p:cNvSpPr/>
                <p:nvPr/>
              </p:nvSpPr>
              <p:spPr>
                <a:xfrm>
                  <a:off x="359" y="1456"/>
                  <a:ext cx="0" cy="1"/>
                </a:xfrm>
                <a:custGeom>
                  <a:avLst/>
                  <a:gdLst/>
                  <a:ahLst/>
                  <a:cxnLst/>
                  <a:rect l="l" t="t" r="r" b="b"/>
                  <a:pathLst>
                    <a:path w="120000" h="3" extrusionOk="0">
                      <a:moveTo>
                        <a:pt x="0" y="0"/>
                      </a:moveTo>
                      <a:cubicBezTo>
                        <a:pt x="0" y="0"/>
                        <a:pt x="0" y="0"/>
                        <a:pt x="0" y="0"/>
                      </a:cubicBezTo>
                      <a:cubicBezTo>
                        <a:pt x="0" y="3"/>
                        <a:pt x="0" y="3"/>
                        <a:pt x="0" y="3"/>
                      </a:cubicBezTo>
                      <a:cubicBezTo>
                        <a:pt x="0" y="3"/>
                        <a:pt x="0" y="3"/>
                        <a:pt x="0" y="3"/>
                      </a:cubicBezTo>
                      <a:cubicBezTo>
                        <a:pt x="0" y="2"/>
                        <a:pt x="0" y="1"/>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8" name="Google Shape;888;p12"/>
                <p:cNvSpPr/>
                <p:nvPr/>
              </p:nvSpPr>
              <p:spPr>
                <a:xfrm>
                  <a:off x="359" y="1453"/>
                  <a:ext cx="1" cy="0"/>
                </a:xfrm>
                <a:custGeom>
                  <a:avLst/>
                  <a:gdLst/>
                  <a:ahLst/>
                  <a:cxnLst/>
                  <a:rect l="l" t="t" r="r" b="b"/>
                  <a:pathLst>
                    <a:path w="4" h="2" extrusionOk="0">
                      <a:moveTo>
                        <a:pt x="4" y="0"/>
                      </a:moveTo>
                      <a:cubicBezTo>
                        <a:pt x="0" y="0"/>
                        <a:pt x="0" y="0"/>
                        <a:pt x="0" y="0"/>
                      </a:cubicBezTo>
                      <a:cubicBezTo>
                        <a:pt x="0" y="0"/>
                        <a:pt x="0" y="0"/>
                        <a:pt x="0" y="0"/>
                      </a:cubicBezTo>
                      <a:cubicBezTo>
                        <a:pt x="3" y="0"/>
                        <a:pt x="3" y="0"/>
                        <a:pt x="3" y="0"/>
                      </a:cubicBezTo>
                      <a:cubicBezTo>
                        <a:pt x="3" y="0"/>
                        <a:pt x="4" y="0"/>
                        <a:pt x="4"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9" name="Google Shape;889;p12"/>
                <p:cNvSpPr/>
                <p:nvPr/>
              </p:nvSpPr>
              <p:spPr>
                <a:xfrm>
                  <a:off x="359" y="1449"/>
                  <a:ext cx="2" cy="1"/>
                </a:xfrm>
                <a:custGeom>
                  <a:avLst/>
                  <a:gdLst/>
                  <a:ahLst/>
                  <a:cxnLst/>
                  <a:rect l="l" t="t" r="r" b="b"/>
                  <a:pathLst>
                    <a:path w="8" h="2" extrusionOk="0">
                      <a:moveTo>
                        <a:pt x="8" y="0"/>
                      </a:moveTo>
                      <a:cubicBezTo>
                        <a:pt x="0" y="0"/>
                        <a:pt x="0" y="0"/>
                        <a:pt x="0" y="0"/>
                      </a:cubicBezTo>
                      <a:cubicBezTo>
                        <a:pt x="0" y="2"/>
                        <a:pt x="0" y="2"/>
                        <a:pt x="0" y="2"/>
                      </a:cubicBezTo>
                      <a:cubicBezTo>
                        <a:pt x="8" y="2"/>
                        <a:pt x="8" y="2"/>
                        <a:pt x="8" y="2"/>
                      </a:cubicBezTo>
                      <a:cubicBezTo>
                        <a:pt x="8" y="2"/>
                        <a:pt x="8" y="1"/>
                        <a:pt x="8" y="1"/>
                      </a:cubicBezTo>
                      <a:cubicBezTo>
                        <a:pt x="8" y="1"/>
                        <a:pt x="8" y="0"/>
                        <a:pt x="8"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0" name="Google Shape;890;p12"/>
                <p:cNvSpPr/>
                <p:nvPr/>
              </p:nvSpPr>
              <p:spPr>
                <a:xfrm>
                  <a:off x="359" y="1446"/>
                  <a:ext cx="5" cy="0"/>
                </a:xfrm>
                <a:custGeom>
                  <a:avLst/>
                  <a:gdLst/>
                  <a:ahLst/>
                  <a:cxnLst/>
                  <a:rect l="l" t="t" r="r" b="b"/>
                  <a:pathLst>
                    <a:path w="22" h="2" extrusionOk="0">
                      <a:moveTo>
                        <a:pt x="12" y="0"/>
                      </a:moveTo>
                      <a:cubicBezTo>
                        <a:pt x="0" y="0"/>
                        <a:pt x="0" y="0"/>
                        <a:pt x="0" y="0"/>
                      </a:cubicBezTo>
                      <a:cubicBezTo>
                        <a:pt x="0" y="0"/>
                        <a:pt x="0" y="0"/>
                        <a:pt x="0" y="0"/>
                      </a:cubicBezTo>
                      <a:cubicBezTo>
                        <a:pt x="0" y="0"/>
                        <a:pt x="0" y="0"/>
                        <a:pt x="0" y="0"/>
                      </a:cubicBezTo>
                      <a:cubicBezTo>
                        <a:pt x="12" y="0"/>
                        <a:pt x="12" y="0"/>
                        <a:pt x="12" y="0"/>
                      </a:cubicBezTo>
                      <a:cubicBezTo>
                        <a:pt x="12" y="0"/>
                        <a:pt x="12" y="0"/>
                        <a:pt x="12" y="0"/>
                      </a:cubicBezTo>
                      <a:moveTo>
                        <a:pt x="22" y="0"/>
                      </a:moveTo>
                      <a:cubicBezTo>
                        <a:pt x="14" y="0"/>
                        <a:pt x="14" y="0"/>
                        <a:pt x="14" y="0"/>
                      </a:cubicBezTo>
                      <a:cubicBezTo>
                        <a:pt x="14" y="0"/>
                        <a:pt x="14" y="0"/>
                        <a:pt x="14" y="0"/>
                      </a:cubicBezTo>
                      <a:cubicBezTo>
                        <a:pt x="20" y="0"/>
                        <a:pt x="20" y="0"/>
                        <a:pt x="20" y="0"/>
                      </a:cubicBezTo>
                      <a:cubicBezTo>
                        <a:pt x="20" y="0"/>
                        <a:pt x="21" y="0"/>
                        <a:pt x="22"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1" name="Google Shape;891;p12"/>
                <p:cNvSpPr/>
                <p:nvPr/>
              </p:nvSpPr>
              <p:spPr>
                <a:xfrm>
                  <a:off x="362" y="1443"/>
                  <a:ext cx="6" cy="0"/>
                </a:xfrm>
                <a:custGeom>
                  <a:avLst/>
                  <a:gdLst/>
                  <a:ahLst/>
                  <a:cxnLst/>
                  <a:rect l="l" t="t" r="r" b="b"/>
                  <a:pathLst>
                    <a:path w="26" h="2" extrusionOk="0">
                      <a:moveTo>
                        <a:pt x="9" y="0"/>
                      </a:moveTo>
                      <a:cubicBezTo>
                        <a:pt x="2" y="0"/>
                        <a:pt x="2" y="0"/>
                        <a:pt x="2" y="0"/>
                      </a:cubicBezTo>
                      <a:cubicBezTo>
                        <a:pt x="2" y="0"/>
                        <a:pt x="1" y="0"/>
                        <a:pt x="0" y="0"/>
                      </a:cubicBezTo>
                      <a:cubicBezTo>
                        <a:pt x="0" y="0"/>
                        <a:pt x="0" y="0"/>
                        <a:pt x="0" y="0"/>
                      </a:cubicBezTo>
                      <a:cubicBezTo>
                        <a:pt x="9" y="0"/>
                        <a:pt x="9" y="0"/>
                        <a:pt x="9" y="0"/>
                      </a:cubicBezTo>
                      <a:cubicBezTo>
                        <a:pt x="9" y="0"/>
                        <a:pt x="8" y="0"/>
                        <a:pt x="8" y="0"/>
                      </a:cubicBezTo>
                      <a:cubicBezTo>
                        <a:pt x="8" y="0"/>
                        <a:pt x="9" y="0"/>
                        <a:pt x="9" y="0"/>
                      </a:cubicBezTo>
                      <a:moveTo>
                        <a:pt x="26" y="0"/>
                      </a:moveTo>
                      <a:cubicBezTo>
                        <a:pt x="20" y="0"/>
                        <a:pt x="20" y="0"/>
                        <a:pt x="20" y="0"/>
                      </a:cubicBezTo>
                      <a:cubicBezTo>
                        <a:pt x="20" y="0"/>
                        <a:pt x="20" y="0"/>
                        <a:pt x="20" y="0"/>
                      </a:cubicBezTo>
                      <a:cubicBezTo>
                        <a:pt x="20" y="0"/>
                        <a:pt x="20" y="0"/>
                        <a:pt x="20" y="0"/>
                      </a:cubicBezTo>
                      <a:cubicBezTo>
                        <a:pt x="23" y="0"/>
                        <a:pt x="23" y="0"/>
                        <a:pt x="23" y="0"/>
                      </a:cubicBezTo>
                      <a:cubicBezTo>
                        <a:pt x="24" y="0"/>
                        <a:pt x="25" y="0"/>
                        <a:pt x="26"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2" name="Google Shape;892;p12"/>
                <p:cNvSpPr/>
                <p:nvPr/>
              </p:nvSpPr>
              <p:spPr>
                <a:xfrm>
                  <a:off x="362" y="1443"/>
                  <a:ext cx="0" cy="6"/>
                </a:xfrm>
                <a:custGeom>
                  <a:avLst/>
                  <a:gdLst/>
                  <a:ahLst/>
                  <a:cxnLst/>
                  <a:rect l="l" t="t" r="r" b="b"/>
                  <a:pathLst>
                    <a:path w="2" h="24" extrusionOk="0">
                      <a:moveTo>
                        <a:pt x="0" y="0"/>
                      </a:moveTo>
                      <a:cubicBezTo>
                        <a:pt x="0" y="0"/>
                        <a:pt x="0" y="0"/>
                        <a:pt x="0" y="1"/>
                      </a:cubicBezTo>
                      <a:cubicBezTo>
                        <a:pt x="0" y="1"/>
                        <a:pt x="0" y="1"/>
                        <a:pt x="0" y="1"/>
                      </a:cubicBezTo>
                      <a:cubicBezTo>
                        <a:pt x="0" y="1"/>
                        <a:pt x="0" y="1"/>
                        <a:pt x="0" y="1"/>
                      </a:cubicBezTo>
                      <a:cubicBezTo>
                        <a:pt x="0" y="1"/>
                        <a:pt x="0" y="1"/>
                        <a:pt x="0" y="2"/>
                      </a:cubicBezTo>
                      <a:cubicBezTo>
                        <a:pt x="0" y="13"/>
                        <a:pt x="0" y="13"/>
                        <a:pt x="0" y="13"/>
                      </a:cubicBezTo>
                      <a:cubicBezTo>
                        <a:pt x="0" y="15"/>
                        <a:pt x="0" y="15"/>
                        <a:pt x="0" y="15"/>
                      </a:cubicBezTo>
                      <a:cubicBezTo>
                        <a:pt x="0" y="24"/>
                        <a:pt x="0" y="24"/>
                        <a:pt x="0" y="24"/>
                      </a:cubicBezTo>
                      <a:cubicBezTo>
                        <a:pt x="0" y="23"/>
                        <a:pt x="0" y="23"/>
                        <a:pt x="0" y="23"/>
                      </a:cubicBezTo>
                      <a:cubicBezTo>
                        <a:pt x="0" y="23"/>
                        <a:pt x="0" y="23"/>
                        <a:pt x="0" y="23"/>
                      </a:cubicBezTo>
                      <a:cubicBezTo>
                        <a:pt x="0" y="23"/>
                        <a:pt x="0" y="23"/>
                        <a:pt x="0" y="22"/>
                      </a:cubicBezTo>
                      <a:cubicBezTo>
                        <a:pt x="0" y="15"/>
                        <a:pt x="0" y="15"/>
                        <a:pt x="0" y="15"/>
                      </a:cubicBezTo>
                      <a:cubicBezTo>
                        <a:pt x="0" y="13"/>
                        <a:pt x="0" y="13"/>
                        <a:pt x="0" y="13"/>
                      </a:cubicBezTo>
                      <a:cubicBezTo>
                        <a:pt x="0" y="1"/>
                        <a:pt x="0" y="1"/>
                        <a:pt x="0" y="1"/>
                      </a:cubicBezTo>
                      <a:cubicBezTo>
                        <a:pt x="0" y="0"/>
                        <a:pt x="0"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3" name="Google Shape;893;p12"/>
                <p:cNvSpPr/>
                <p:nvPr/>
              </p:nvSpPr>
              <p:spPr>
                <a:xfrm>
                  <a:off x="365" y="1444"/>
                  <a:ext cx="1" cy="1"/>
                </a:xfrm>
                <a:custGeom>
                  <a:avLst/>
                  <a:gdLst/>
                  <a:ahLst/>
                  <a:cxnLst/>
                  <a:rect l="l" t="t" r="r" b="b"/>
                  <a:pathLst>
                    <a:path w="2" h="3" extrusionOk="0">
                      <a:moveTo>
                        <a:pt x="2" y="0"/>
                      </a:moveTo>
                      <a:cubicBezTo>
                        <a:pt x="2" y="0"/>
                        <a:pt x="1" y="0"/>
                        <a:pt x="1" y="0"/>
                      </a:cubicBezTo>
                      <a:cubicBezTo>
                        <a:pt x="1" y="0"/>
                        <a:pt x="0" y="0"/>
                        <a:pt x="0" y="0"/>
                      </a:cubicBezTo>
                      <a:cubicBezTo>
                        <a:pt x="0" y="3"/>
                        <a:pt x="0" y="3"/>
                        <a:pt x="0" y="3"/>
                      </a:cubicBezTo>
                      <a:cubicBezTo>
                        <a:pt x="1" y="2"/>
                        <a:pt x="1" y="2"/>
                        <a:pt x="2" y="1"/>
                      </a:cubicBezTo>
                      <a:cubicBezTo>
                        <a:pt x="2" y="0"/>
                        <a:pt x="2" y="0"/>
                        <a:pt x="2"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4" name="Google Shape;894;p12"/>
                <p:cNvSpPr/>
                <p:nvPr/>
              </p:nvSpPr>
              <p:spPr>
                <a:xfrm>
                  <a:off x="369" y="1441"/>
                  <a:ext cx="0" cy="1"/>
                </a:xfrm>
                <a:custGeom>
                  <a:avLst/>
                  <a:gdLst/>
                  <a:ahLst/>
                  <a:cxnLst/>
                  <a:rect l="l" t="t" r="r" b="b"/>
                  <a:pathLst>
                    <a:path w="2" h="5" extrusionOk="0">
                      <a:moveTo>
                        <a:pt x="0" y="0"/>
                      </a:moveTo>
                      <a:cubicBezTo>
                        <a:pt x="0" y="1"/>
                        <a:pt x="0" y="1"/>
                        <a:pt x="0" y="1"/>
                      </a:cubicBezTo>
                      <a:cubicBezTo>
                        <a:pt x="0" y="5"/>
                        <a:pt x="0" y="5"/>
                        <a:pt x="0" y="5"/>
                      </a:cubicBezTo>
                      <a:cubicBezTo>
                        <a:pt x="0" y="4"/>
                        <a:pt x="0" y="4"/>
                        <a:pt x="0" y="3"/>
                      </a:cubicBezTo>
                      <a:cubicBezTo>
                        <a:pt x="0" y="0"/>
                        <a:pt x="0"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5" name="Google Shape;895;p12"/>
                <p:cNvSpPr/>
                <p:nvPr/>
              </p:nvSpPr>
              <p:spPr>
                <a:xfrm>
                  <a:off x="372" y="1441"/>
                  <a:ext cx="1" cy="0"/>
                </a:xfrm>
                <a:custGeom>
                  <a:avLst/>
                  <a:gdLst/>
                  <a:ahLst/>
                  <a:cxnLst/>
                  <a:rect l="l" t="t" r="r" b="b"/>
                  <a:pathLst>
                    <a:path w="2" h="120000" extrusionOk="0">
                      <a:moveTo>
                        <a:pt x="0" y="0"/>
                      </a:moveTo>
                      <a:cubicBezTo>
                        <a:pt x="0" y="0"/>
                        <a:pt x="0" y="0"/>
                        <a:pt x="0" y="0"/>
                      </a:cubicBezTo>
                      <a:cubicBezTo>
                        <a:pt x="1" y="0"/>
                        <a:pt x="1" y="0"/>
                        <a:pt x="2" y="0"/>
                      </a:cubicBezTo>
                      <a:cubicBezTo>
                        <a:pt x="2" y="0"/>
                        <a:pt x="2" y="0"/>
                        <a:pt x="1" y="0"/>
                      </a:cubicBezTo>
                      <a:cubicBezTo>
                        <a:pt x="1" y="0"/>
                        <a:pt x="1" y="0"/>
                        <a:pt x="0" y="0"/>
                      </a:cubicBezTo>
                    </a:path>
                  </a:pathLst>
                </a:custGeom>
                <a:solidFill>
                  <a:srgbClr val="F7F7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6" name="Google Shape;896;p12"/>
                <p:cNvSpPr/>
                <p:nvPr/>
              </p:nvSpPr>
              <p:spPr>
                <a:xfrm>
                  <a:off x="361" y="1448"/>
                  <a:ext cx="1" cy="2"/>
                </a:xfrm>
                <a:custGeom>
                  <a:avLst/>
                  <a:gdLst/>
                  <a:ahLst/>
                  <a:cxnLst/>
                  <a:rect l="l" t="t" r="r" b="b"/>
                  <a:pathLst>
                    <a:path w="6" h="9" extrusionOk="0">
                      <a:moveTo>
                        <a:pt x="5" y="0"/>
                      </a:moveTo>
                      <a:cubicBezTo>
                        <a:pt x="5" y="0"/>
                        <a:pt x="5" y="0"/>
                        <a:pt x="4" y="1"/>
                      </a:cubicBezTo>
                      <a:cubicBezTo>
                        <a:pt x="2" y="1"/>
                        <a:pt x="0" y="3"/>
                        <a:pt x="0" y="5"/>
                      </a:cubicBezTo>
                      <a:cubicBezTo>
                        <a:pt x="0" y="5"/>
                        <a:pt x="0" y="6"/>
                        <a:pt x="0" y="6"/>
                      </a:cubicBezTo>
                      <a:cubicBezTo>
                        <a:pt x="0" y="6"/>
                        <a:pt x="0" y="7"/>
                        <a:pt x="0" y="7"/>
                      </a:cubicBezTo>
                      <a:cubicBezTo>
                        <a:pt x="0" y="8"/>
                        <a:pt x="0" y="8"/>
                        <a:pt x="1" y="9"/>
                      </a:cubicBezTo>
                      <a:cubicBezTo>
                        <a:pt x="2" y="6"/>
                        <a:pt x="4" y="3"/>
                        <a:pt x="6" y="0"/>
                      </a:cubicBezTo>
                      <a:cubicBezTo>
                        <a:pt x="6" y="0"/>
                        <a:pt x="5" y="0"/>
                        <a:pt x="5" y="0"/>
                      </a:cubicBezTo>
                    </a:path>
                  </a:pathLst>
                </a:custGeom>
                <a:solidFill>
                  <a:srgbClr val="FBD6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7" name="Google Shape;897;p12"/>
                <p:cNvSpPr/>
                <p:nvPr/>
              </p:nvSpPr>
              <p:spPr>
                <a:xfrm>
                  <a:off x="364" y="1442"/>
                  <a:ext cx="3" cy="2"/>
                </a:xfrm>
                <a:custGeom>
                  <a:avLst/>
                  <a:gdLst/>
                  <a:ahLst/>
                  <a:cxnLst/>
                  <a:rect l="l" t="t" r="r" b="b"/>
                  <a:pathLst>
                    <a:path w="12" h="8" extrusionOk="0">
                      <a:moveTo>
                        <a:pt x="1" y="0"/>
                      </a:moveTo>
                      <a:cubicBezTo>
                        <a:pt x="1" y="0"/>
                        <a:pt x="1" y="1"/>
                        <a:pt x="1" y="2"/>
                      </a:cubicBezTo>
                      <a:cubicBezTo>
                        <a:pt x="1" y="2"/>
                        <a:pt x="0" y="2"/>
                        <a:pt x="0" y="3"/>
                      </a:cubicBezTo>
                      <a:cubicBezTo>
                        <a:pt x="0" y="3"/>
                        <a:pt x="1" y="3"/>
                        <a:pt x="1" y="4"/>
                      </a:cubicBezTo>
                      <a:cubicBezTo>
                        <a:pt x="1" y="6"/>
                        <a:pt x="3" y="8"/>
                        <a:pt x="5" y="8"/>
                      </a:cubicBezTo>
                      <a:cubicBezTo>
                        <a:pt x="5" y="8"/>
                        <a:pt x="6" y="8"/>
                        <a:pt x="6" y="8"/>
                      </a:cubicBezTo>
                      <a:cubicBezTo>
                        <a:pt x="6" y="8"/>
                        <a:pt x="7" y="8"/>
                        <a:pt x="7" y="8"/>
                      </a:cubicBezTo>
                      <a:cubicBezTo>
                        <a:pt x="9" y="8"/>
                        <a:pt x="11" y="6"/>
                        <a:pt x="12" y="4"/>
                      </a:cubicBezTo>
                      <a:cubicBezTo>
                        <a:pt x="12" y="3"/>
                        <a:pt x="12" y="3"/>
                        <a:pt x="12" y="3"/>
                      </a:cubicBezTo>
                      <a:cubicBezTo>
                        <a:pt x="12" y="2"/>
                        <a:pt x="12" y="2"/>
                        <a:pt x="12" y="2"/>
                      </a:cubicBezTo>
                      <a:cubicBezTo>
                        <a:pt x="12" y="1"/>
                        <a:pt x="12" y="1"/>
                        <a:pt x="12" y="1"/>
                      </a:cubicBezTo>
                      <a:cubicBezTo>
                        <a:pt x="6" y="4"/>
                        <a:pt x="6" y="4"/>
                        <a:pt x="6" y="4"/>
                      </a:cubicBezTo>
                      <a:cubicBezTo>
                        <a:pt x="1" y="0"/>
                        <a:pt x="1" y="0"/>
                        <a:pt x="1"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8" name="Google Shape;898;p12"/>
                <p:cNvSpPr/>
                <p:nvPr/>
              </p:nvSpPr>
              <p:spPr>
                <a:xfrm>
                  <a:off x="371" y="1440"/>
                  <a:ext cx="2" cy="1"/>
                </a:xfrm>
                <a:custGeom>
                  <a:avLst/>
                  <a:gdLst/>
                  <a:ahLst/>
                  <a:cxnLst/>
                  <a:rect l="l" t="t" r="r" b="b"/>
                  <a:pathLst>
                    <a:path w="6" h="5" extrusionOk="0">
                      <a:moveTo>
                        <a:pt x="4" y="0"/>
                      </a:moveTo>
                      <a:cubicBezTo>
                        <a:pt x="0" y="2"/>
                        <a:pt x="0" y="2"/>
                        <a:pt x="0" y="2"/>
                      </a:cubicBezTo>
                      <a:cubicBezTo>
                        <a:pt x="1" y="4"/>
                        <a:pt x="2" y="4"/>
                        <a:pt x="3" y="5"/>
                      </a:cubicBezTo>
                      <a:cubicBezTo>
                        <a:pt x="4" y="5"/>
                        <a:pt x="4" y="5"/>
                        <a:pt x="4" y="5"/>
                      </a:cubicBezTo>
                      <a:cubicBezTo>
                        <a:pt x="5" y="5"/>
                        <a:pt x="5" y="5"/>
                        <a:pt x="5" y="5"/>
                      </a:cubicBezTo>
                      <a:cubicBezTo>
                        <a:pt x="5" y="5"/>
                        <a:pt x="6" y="4"/>
                        <a:pt x="6" y="4"/>
                      </a:cubicBezTo>
                      <a:cubicBezTo>
                        <a:pt x="4" y="0"/>
                        <a:pt x="4" y="0"/>
                        <a:pt x="4"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9" name="Google Shape;899;p12"/>
                <p:cNvSpPr/>
                <p:nvPr/>
              </p:nvSpPr>
              <p:spPr>
                <a:xfrm>
                  <a:off x="364" y="1439"/>
                  <a:ext cx="9" cy="4"/>
                </a:xfrm>
                <a:custGeom>
                  <a:avLst/>
                  <a:gdLst/>
                  <a:ahLst/>
                  <a:cxnLst/>
                  <a:rect l="l" t="t" r="r" b="b"/>
                  <a:pathLst>
                    <a:path w="39" h="17" extrusionOk="0">
                      <a:moveTo>
                        <a:pt x="36" y="0"/>
                      </a:moveTo>
                      <a:cubicBezTo>
                        <a:pt x="36" y="0"/>
                        <a:pt x="35" y="0"/>
                        <a:pt x="34" y="0"/>
                      </a:cubicBezTo>
                      <a:cubicBezTo>
                        <a:pt x="30" y="3"/>
                        <a:pt x="30" y="3"/>
                        <a:pt x="30" y="3"/>
                      </a:cubicBezTo>
                      <a:cubicBezTo>
                        <a:pt x="22" y="7"/>
                        <a:pt x="22" y="7"/>
                        <a:pt x="22" y="7"/>
                      </a:cubicBezTo>
                      <a:cubicBezTo>
                        <a:pt x="20" y="8"/>
                        <a:pt x="20" y="8"/>
                        <a:pt x="20" y="8"/>
                      </a:cubicBezTo>
                      <a:cubicBezTo>
                        <a:pt x="11" y="12"/>
                        <a:pt x="11" y="12"/>
                        <a:pt x="11" y="12"/>
                      </a:cubicBezTo>
                      <a:cubicBezTo>
                        <a:pt x="6" y="14"/>
                        <a:pt x="6" y="14"/>
                        <a:pt x="6" y="14"/>
                      </a:cubicBezTo>
                      <a:cubicBezTo>
                        <a:pt x="3" y="11"/>
                        <a:pt x="3" y="11"/>
                        <a:pt x="3" y="11"/>
                      </a:cubicBezTo>
                      <a:cubicBezTo>
                        <a:pt x="2" y="10"/>
                        <a:pt x="2" y="10"/>
                        <a:pt x="2" y="10"/>
                      </a:cubicBezTo>
                      <a:cubicBezTo>
                        <a:pt x="2" y="10"/>
                        <a:pt x="1" y="10"/>
                        <a:pt x="1" y="11"/>
                      </a:cubicBezTo>
                      <a:cubicBezTo>
                        <a:pt x="1" y="11"/>
                        <a:pt x="1" y="11"/>
                        <a:pt x="0" y="11"/>
                      </a:cubicBezTo>
                      <a:cubicBezTo>
                        <a:pt x="0" y="11"/>
                        <a:pt x="0" y="11"/>
                        <a:pt x="0" y="11"/>
                      </a:cubicBezTo>
                      <a:cubicBezTo>
                        <a:pt x="1" y="13"/>
                        <a:pt x="1" y="13"/>
                        <a:pt x="1" y="13"/>
                      </a:cubicBezTo>
                      <a:cubicBezTo>
                        <a:pt x="6" y="17"/>
                        <a:pt x="6" y="17"/>
                        <a:pt x="6" y="17"/>
                      </a:cubicBezTo>
                      <a:cubicBezTo>
                        <a:pt x="12" y="14"/>
                        <a:pt x="12" y="14"/>
                        <a:pt x="12" y="14"/>
                      </a:cubicBezTo>
                      <a:cubicBezTo>
                        <a:pt x="20" y="10"/>
                        <a:pt x="20" y="10"/>
                        <a:pt x="20" y="10"/>
                      </a:cubicBezTo>
                      <a:cubicBezTo>
                        <a:pt x="22" y="9"/>
                        <a:pt x="22" y="9"/>
                        <a:pt x="22" y="9"/>
                      </a:cubicBezTo>
                      <a:cubicBezTo>
                        <a:pt x="31" y="4"/>
                        <a:pt x="31" y="4"/>
                        <a:pt x="31" y="4"/>
                      </a:cubicBezTo>
                      <a:cubicBezTo>
                        <a:pt x="35" y="2"/>
                        <a:pt x="35" y="2"/>
                        <a:pt x="35" y="2"/>
                      </a:cubicBezTo>
                      <a:cubicBezTo>
                        <a:pt x="37" y="6"/>
                        <a:pt x="37" y="6"/>
                        <a:pt x="37" y="6"/>
                      </a:cubicBezTo>
                      <a:cubicBezTo>
                        <a:pt x="38" y="6"/>
                        <a:pt x="38" y="6"/>
                        <a:pt x="39" y="6"/>
                      </a:cubicBezTo>
                      <a:cubicBezTo>
                        <a:pt x="39" y="5"/>
                        <a:pt x="39" y="5"/>
                        <a:pt x="39" y="5"/>
                      </a:cubicBezTo>
                      <a:cubicBezTo>
                        <a:pt x="36" y="0"/>
                        <a:pt x="36" y="0"/>
                        <a:pt x="36" y="0"/>
                      </a:cubicBezTo>
                    </a:path>
                  </a:pathLst>
                </a:custGeom>
                <a:solidFill>
                  <a:srgbClr val="B1B5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0" name="Google Shape;900;p12"/>
                <p:cNvSpPr/>
                <p:nvPr/>
              </p:nvSpPr>
              <p:spPr>
                <a:xfrm>
                  <a:off x="363" y="1475"/>
                  <a:ext cx="10" cy="3"/>
                </a:xfrm>
                <a:custGeom>
                  <a:avLst/>
                  <a:gdLst/>
                  <a:ahLst/>
                  <a:cxnLst/>
                  <a:rect l="l" t="t" r="r" b="b"/>
                  <a:pathLst>
                    <a:path w="44" h="15" extrusionOk="0">
                      <a:moveTo>
                        <a:pt x="35" y="12"/>
                      </a:moveTo>
                      <a:cubicBezTo>
                        <a:pt x="25" y="12"/>
                        <a:pt x="25" y="12"/>
                        <a:pt x="25" y="12"/>
                      </a:cubicBezTo>
                      <a:cubicBezTo>
                        <a:pt x="31" y="14"/>
                        <a:pt x="38" y="14"/>
                        <a:pt x="44" y="15"/>
                      </a:cubicBezTo>
                      <a:cubicBezTo>
                        <a:pt x="41" y="14"/>
                        <a:pt x="38" y="13"/>
                        <a:pt x="35" y="12"/>
                      </a:cubicBezTo>
                      <a:moveTo>
                        <a:pt x="15" y="0"/>
                      </a:moveTo>
                      <a:cubicBezTo>
                        <a:pt x="0" y="0"/>
                        <a:pt x="0" y="0"/>
                        <a:pt x="0" y="0"/>
                      </a:cubicBezTo>
                      <a:cubicBezTo>
                        <a:pt x="3" y="2"/>
                        <a:pt x="6" y="4"/>
                        <a:pt x="10" y="6"/>
                      </a:cubicBezTo>
                      <a:cubicBezTo>
                        <a:pt x="23" y="6"/>
                        <a:pt x="23" y="6"/>
                        <a:pt x="23" y="6"/>
                      </a:cubicBezTo>
                      <a:cubicBezTo>
                        <a:pt x="20" y="4"/>
                        <a:pt x="18" y="2"/>
                        <a:pt x="1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1" name="Google Shape;901;p12"/>
                <p:cNvSpPr/>
                <p:nvPr/>
              </p:nvSpPr>
              <p:spPr>
                <a:xfrm>
                  <a:off x="361" y="1474"/>
                  <a:ext cx="5" cy="1"/>
                </a:xfrm>
                <a:custGeom>
                  <a:avLst/>
                  <a:gdLst/>
                  <a:ahLst/>
                  <a:cxnLst/>
                  <a:rect l="l" t="t" r="r" b="b"/>
                  <a:pathLst>
                    <a:path w="23" h="5" extrusionOk="0">
                      <a:moveTo>
                        <a:pt x="16" y="0"/>
                      </a:moveTo>
                      <a:cubicBezTo>
                        <a:pt x="0" y="0"/>
                        <a:pt x="0" y="0"/>
                        <a:pt x="0" y="0"/>
                      </a:cubicBezTo>
                      <a:cubicBezTo>
                        <a:pt x="3" y="2"/>
                        <a:pt x="5" y="4"/>
                        <a:pt x="8" y="5"/>
                      </a:cubicBezTo>
                      <a:cubicBezTo>
                        <a:pt x="23" y="5"/>
                        <a:pt x="23" y="5"/>
                        <a:pt x="23" y="5"/>
                      </a:cubicBezTo>
                      <a:cubicBezTo>
                        <a:pt x="20" y="3"/>
                        <a:pt x="18" y="2"/>
                        <a:pt x="16" y="0"/>
                      </a:cubicBezTo>
                    </a:path>
                  </a:pathLst>
                </a:custGeom>
                <a:solidFill>
                  <a:srgbClr val="FBD6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2" name="Google Shape;902;p12"/>
                <p:cNvSpPr/>
                <p:nvPr/>
              </p:nvSpPr>
              <p:spPr>
                <a:xfrm>
                  <a:off x="365" y="1476"/>
                  <a:ext cx="6" cy="2"/>
                </a:xfrm>
                <a:custGeom>
                  <a:avLst/>
                  <a:gdLst/>
                  <a:ahLst/>
                  <a:cxnLst/>
                  <a:rect l="l" t="t" r="r" b="b"/>
                  <a:pathLst>
                    <a:path w="25" h="6" extrusionOk="0">
                      <a:moveTo>
                        <a:pt x="13"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1"/>
                        <a:pt x="1" y="1"/>
                      </a:cubicBezTo>
                      <a:cubicBezTo>
                        <a:pt x="1" y="1"/>
                        <a:pt x="1" y="1"/>
                        <a:pt x="1" y="1"/>
                      </a:cubicBezTo>
                      <a:cubicBezTo>
                        <a:pt x="1" y="1"/>
                        <a:pt x="1" y="1"/>
                        <a:pt x="1" y="1"/>
                      </a:cubicBezTo>
                      <a:cubicBezTo>
                        <a:pt x="1" y="1"/>
                        <a:pt x="1" y="1"/>
                        <a:pt x="1" y="1"/>
                      </a:cubicBezTo>
                      <a:cubicBezTo>
                        <a:pt x="1" y="1"/>
                        <a:pt x="2" y="1"/>
                        <a:pt x="2" y="1"/>
                      </a:cubicBezTo>
                      <a:cubicBezTo>
                        <a:pt x="2" y="1"/>
                        <a:pt x="2" y="1"/>
                        <a:pt x="2" y="1"/>
                      </a:cubicBezTo>
                      <a:cubicBezTo>
                        <a:pt x="2" y="1"/>
                        <a:pt x="2" y="1"/>
                        <a:pt x="2" y="1"/>
                      </a:cubicBezTo>
                      <a:cubicBezTo>
                        <a:pt x="2" y="1"/>
                        <a:pt x="2" y="1"/>
                        <a:pt x="2" y="1"/>
                      </a:cubicBezTo>
                      <a:cubicBezTo>
                        <a:pt x="3" y="2"/>
                        <a:pt x="3" y="2"/>
                        <a:pt x="3" y="2"/>
                      </a:cubicBezTo>
                      <a:cubicBezTo>
                        <a:pt x="3" y="2"/>
                        <a:pt x="3" y="2"/>
                        <a:pt x="3" y="2"/>
                      </a:cubicBezTo>
                      <a:cubicBezTo>
                        <a:pt x="3" y="2"/>
                        <a:pt x="3" y="2"/>
                        <a:pt x="3" y="2"/>
                      </a:cubicBezTo>
                      <a:cubicBezTo>
                        <a:pt x="3" y="2"/>
                        <a:pt x="4" y="2"/>
                        <a:pt x="4" y="2"/>
                      </a:cubicBezTo>
                      <a:cubicBezTo>
                        <a:pt x="4" y="2"/>
                        <a:pt x="4" y="2"/>
                        <a:pt x="4" y="2"/>
                      </a:cubicBezTo>
                      <a:cubicBezTo>
                        <a:pt x="4" y="2"/>
                        <a:pt x="4" y="2"/>
                        <a:pt x="4" y="2"/>
                      </a:cubicBezTo>
                      <a:cubicBezTo>
                        <a:pt x="4" y="2"/>
                        <a:pt x="4" y="2"/>
                        <a:pt x="4" y="2"/>
                      </a:cubicBezTo>
                      <a:cubicBezTo>
                        <a:pt x="5" y="2"/>
                        <a:pt x="5" y="2"/>
                        <a:pt x="5" y="2"/>
                      </a:cubicBezTo>
                      <a:cubicBezTo>
                        <a:pt x="5" y="2"/>
                        <a:pt x="5" y="2"/>
                        <a:pt x="5" y="3"/>
                      </a:cubicBezTo>
                      <a:cubicBezTo>
                        <a:pt x="5" y="3"/>
                        <a:pt x="5" y="3"/>
                        <a:pt x="5" y="3"/>
                      </a:cubicBezTo>
                      <a:cubicBezTo>
                        <a:pt x="5" y="3"/>
                        <a:pt x="5" y="3"/>
                        <a:pt x="6" y="3"/>
                      </a:cubicBezTo>
                      <a:cubicBezTo>
                        <a:pt x="6" y="3"/>
                        <a:pt x="6" y="3"/>
                        <a:pt x="6" y="3"/>
                      </a:cubicBezTo>
                      <a:cubicBezTo>
                        <a:pt x="6" y="3"/>
                        <a:pt x="6" y="3"/>
                        <a:pt x="6" y="3"/>
                      </a:cubicBezTo>
                      <a:cubicBezTo>
                        <a:pt x="6" y="3"/>
                        <a:pt x="6" y="3"/>
                        <a:pt x="6" y="3"/>
                      </a:cubicBezTo>
                      <a:cubicBezTo>
                        <a:pt x="6" y="3"/>
                        <a:pt x="7" y="3"/>
                        <a:pt x="7" y="3"/>
                      </a:cubicBezTo>
                      <a:cubicBezTo>
                        <a:pt x="7" y="3"/>
                        <a:pt x="7" y="3"/>
                        <a:pt x="7" y="3"/>
                      </a:cubicBezTo>
                      <a:cubicBezTo>
                        <a:pt x="7" y="3"/>
                        <a:pt x="7" y="3"/>
                        <a:pt x="7" y="3"/>
                      </a:cubicBezTo>
                      <a:cubicBezTo>
                        <a:pt x="7" y="3"/>
                        <a:pt x="7" y="3"/>
                        <a:pt x="7" y="3"/>
                      </a:cubicBezTo>
                      <a:cubicBezTo>
                        <a:pt x="8" y="4"/>
                        <a:pt x="8" y="4"/>
                        <a:pt x="8" y="4"/>
                      </a:cubicBezTo>
                      <a:cubicBezTo>
                        <a:pt x="8" y="4"/>
                        <a:pt x="8" y="4"/>
                        <a:pt x="8" y="4"/>
                      </a:cubicBezTo>
                      <a:cubicBezTo>
                        <a:pt x="8" y="4"/>
                        <a:pt x="8" y="4"/>
                        <a:pt x="8" y="4"/>
                      </a:cubicBezTo>
                      <a:cubicBezTo>
                        <a:pt x="8" y="4"/>
                        <a:pt x="8" y="4"/>
                        <a:pt x="9" y="4"/>
                      </a:cubicBezTo>
                      <a:cubicBezTo>
                        <a:pt x="9" y="4"/>
                        <a:pt x="9" y="4"/>
                        <a:pt x="9" y="4"/>
                      </a:cubicBezTo>
                      <a:cubicBezTo>
                        <a:pt x="9" y="4"/>
                        <a:pt x="9" y="4"/>
                        <a:pt x="9" y="4"/>
                      </a:cubicBezTo>
                      <a:cubicBezTo>
                        <a:pt x="9" y="4"/>
                        <a:pt x="9" y="4"/>
                        <a:pt x="9" y="4"/>
                      </a:cubicBezTo>
                      <a:cubicBezTo>
                        <a:pt x="9" y="4"/>
                        <a:pt x="10" y="4"/>
                        <a:pt x="10" y="4"/>
                      </a:cubicBezTo>
                      <a:cubicBezTo>
                        <a:pt x="10" y="4"/>
                        <a:pt x="10" y="4"/>
                        <a:pt x="10" y="4"/>
                      </a:cubicBezTo>
                      <a:cubicBezTo>
                        <a:pt x="11" y="5"/>
                        <a:pt x="13" y="5"/>
                        <a:pt x="15" y="6"/>
                      </a:cubicBezTo>
                      <a:cubicBezTo>
                        <a:pt x="25" y="6"/>
                        <a:pt x="25" y="6"/>
                        <a:pt x="25" y="6"/>
                      </a:cubicBezTo>
                      <a:cubicBezTo>
                        <a:pt x="21" y="4"/>
                        <a:pt x="17" y="2"/>
                        <a:pt x="13" y="0"/>
                      </a:cubicBezTo>
                    </a:path>
                  </a:pathLst>
                </a:custGeom>
                <a:solidFill>
                  <a:srgbClr val="FBD6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3" name="Google Shape;903;p12"/>
                <p:cNvSpPr/>
                <p:nvPr/>
              </p:nvSpPr>
              <p:spPr>
                <a:xfrm>
                  <a:off x="354" y="1439"/>
                  <a:ext cx="25" cy="38"/>
                </a:xfrm>
                <a:custGeom>
                  <a:avLst/>
                  <a:gdLst/>
                  <a:ahLst/>
                  <a:cxnLst/>
                  <a:rect l="l" t="t" r="r" b="b"/>
                  <a:pathLst>
                    <a:path w="105" h="162" extrusionOk="0">
                      <a:moveTo>
                        <a:pt x="57" y="162"/>
                      </a:moveTo>
                      <a:cubicBezTo>
                        <a:pt x="57" y="162"/>
                        <a:pt x="57" y="162"/>
                        <a:pt x="57" y="162"/>
                      </a:cubicBezTo>
                      <a:cubicBezTo>
                        <a:pt x="57" y="162"/>
                        <a:pt x="57" y="162"/>
                        <a:pt x="57" y="162"/>
                      </a:cubicBezTo>
                      <a:moveTo>
                        <a:pt x="56" y="162"/>
                      </a:moveTo>
                      <a:cubicBezTo>
                        <a:pt x="56" y="162"/>
                        <a:pt x="56" y="162"/>
                        <a:pt x="56" y="162"/>
                      </a:cubicBezTo>
                      <a:cubicBezTo>
                        <a:pt x="56" y="162"/>
                        <a:pt x="56" y="162"/>
                        <a:pt x="56" y="162"/>
                      </a:cubicBezTo>
                      <a:moveTo>
                        <a:pt x="56" y="162"/>
                      </a:moveTo>
                      <a:cubicBezTo>
                        <a:pt x="56" y="162"/>
                        <a:pt x="56" y="162"/>
                        <a:pt x="56" y="162"/>
                      </a:cubicBezTo>
                      <a:cubicBezTo>
                        <a:pt x="56" y="162"/>
                        <a:pt x="56" y="162"/>
                        <a:pt x="56" y="162"/>
                      </a:cubicBezTo>
                      <a:moveTo>
                        <a:pt x="55" y="162"/>
                      </a:moveTo>
                      <a:cubicBezTo>
                        <a:pt x="55" y="162"/>
                        <a:pt x="55" y="162"/>
                        <a:pt x="55" y="162"/>
                      </a:cubicBezTo>
                      <a:cubicBezTo>
                        <a:pt x="55" y="162"/>
                        <a:pt x="55" y="162"/>
                        <a:pt x="55" y="162"/>
                      </a:cubicBezTo>
                      <a:moveTo>
                        <a:pt x="54" y="161"/>
                      </a:moveTo>
                      <a:cubicBezTo>
                        <a:pt x="55" y="162"/>
                        <a:pt x="55" y="162"/>
                        <a:pt x="55" y="162"/>
                      </a:cubicBezTo>
                      <a:cubicBezTo>
                        <a:pt x="55" y="162"/>
                        <a:pt x="55" y="162"/>
                        <a:pt x="54" y="161"/>
                      </a:cubicBezTo>
                      <a:moveTo>
                        <a:pt x="54" y="161"/>
                      </a:moveTo>
                      <a:cubicBezTo>
                        <a:pt x="54" y="161"/>
                        <a:pt x="54" y="161"/>
                        <a:pt x="54" y="161"/>
                      </a:cubicBezTo>
                      <a:cubicBezTo>
                        <a:pt x="54" y="161"/>
                        <a:pt x="54" y="161"/>
                        <a:pt x="54" y="161"/>
                      </a:cubicBezTo>
                      <a:moveTo>
                        <a:pt x="53" y="161"/>
                      </a:moveTo>
                      <a:cubicBezTo>
                        <a:pt x="53" y="161"/>
                        <a:pt x="54" y="161"/>
                        <a:pt x="54" y="161"/>
                      </a:cubicBezTo>
                      <a:cubicBezTo>
                        <a:pt x="54" y="161"/>
                        <a:pt x="53" y="161"/>
                        <a:pt x="53" y="161"/>
                      </a:cubicBezTo>
                      <a:moveTo>
                        <a:pt x="53" y="161"/>
                      </a:moveTo>
                      <a:cubicBezTo>
                        <a:pt x="53" y="161"/>
                        <a:pt x="53" y="161"/>
                        <a:pt x="53" y="161"/>
                      </a:cubicBezTo>
                      <a:cubicBezTo>
                        <a:pt x="53" y="161"/>
                        <a:pt x="53" y="161"/>
                        <a:pt x="53" y="161"/>
                      </a:cubicBezTo>
                      <a:moveTo>
                        <a:pt x="52" y="161"/>
                      </a:moveTo>
                      <a:cubicBezTo>
                        <a:pt x="52" y="161"/>
                        <a:pt x="52" y="161"/>
                        <a:pt x="53" y="161"/>
                      </a:cubicBezTo>
                      <a:cubicBezTo>
                        <a:pt x="52" y="161"/>
                        <a:pt x="52" y="161"/>
                        <a:pt x="52" y="161"/>
                      </a:cubicBezTo>
                      <a:moveTo>
                        <a:pt x="52" y="160"/>
                      </a:moveTo>
                      <a:cubicBezTo>
                        <a:pt x="52" y="160"/>
                        <a:pt x="52" y="160"/>
                        <a:pt x="52" y="161"/>
                      </a:cubicBezTo>
                      <a:cubicBezTo>
                        <a:pt x="52" y="160"/>
                        <a:pt x="52" y="160"/>
                        <a:pt x="52" y="160"/>
                      </a:cubicBezTo>
                      <a:moveTo>
                        <a:pt x="51" y="160"/>
                      </a:moveTo>
                      <a:cubicBezTo>
                        <a:pt x="51" y="160"/>
                        <a:pt x="51" y="160"/>
                        <a:pt x="51" y="160"/>
                      </a:cubicBezTo>
                      <a:cubicBezTo>
                        <a:pt x="51" y="160"/>
                        <a:pt x="51" y="160"/>
                        <a:pt x="51" y="160"/>
                      </a:cubicBezTo>
                      <a:moveTo>
                        <a:pt x="51" y="160"/>
                      </a:moveTo>
                      <a:cubicBezTo>
                        <a:pt x="51" y="160"/>
                        <a:pt x="51" y="160"/>
                        <a:pt x="51" y="160"/>
                      </a:cubicBezTo>
                      <a:cubicBezTo>
                        <a:pt x="51" y="160"/>
                        <a:pt x="51" y="160"/>
                        <a:pt x="51" y="160"/>
                      </a:cubicBezTo>
                      <a:moveTo>
                        <a:pt x="50" y="160"/>
                      </a:moveTo>
                      <a:cubicBezTo>
                        <a:pt x="50" y="160"/>
                        <a:pt x="50" y="160"/>
                        <a:pt x="50" y="160"/>
                      </a:cubicBezTo>
                      <a:cubicBezTo>
                        <a:pt x="50" y="160"/>
                        <a:pt x="50" y="160"/>
                        <a:pt x="50" y="160"/>
                      </a:cubicBezTo>
                      <a:moveTo>
                        <a:pt x="49" y="159"/>
                      </a:moveTo>
                      <a:cubicBezTo>
                        <a:pt x="50" y="160"/>
                        <a:pt x="50" y="160"/>
                        <a:pt x="50" y="160"/>
                      </a:cubicBezTo>
                      <a:cubicBezTo>
                        <a:pt x="50" y="160"/>
                        <a:pt x="50" y="160"/>
                        <a:pt x="49" y="159"/>
                      </a:cubicBezTo>
                      <a:moveTo>
                        <a:pt x="49" y="159"/>
                      </a:moveTo>
                      <a:cubicBezTo>
                        <a:pt x="49" y="159"/>
                        <a:pt x="49" y="159"/>
                        <a:pt x="49" y="159"/>
                      </a:cubicBezTo>
                      <a:cubicBezTo>
                        <a:pt x="49" y="159"/>
                        <a:pt x="49" y="159"/>
                        <a:pt x="49" y="159"/>
                      </a:cubicBezTo>
                      <a:moveTo>
                        <a:pt x="48" y="159"/>
                      </a:moveTo>
                      <a:cubicBezTo>
                        <a:pt x="49" y="159"/>
                        <a:pt x="49" y="159"/>
                        <a:pt x="49" y="159"/>
                      </a:cubicBezTo>
                      <a:cubicBezTo>
                        <a:pt x="49" y="159"/>
                        <a:pt x="48" y="159"/>
                        <a:pt x="48" y="159"/>
                      </a:cubicBezTo>
                      <a:moveTo>
                        <a:pt x="48" y="159"/>
                      </a:moveTo>
                      <a:cubicBezTo>
                        <a:pt x="48" y="159"/>
                        <a:pt x="48" y="159"/>
                        <a:pt x="48" y="159"/>
                      </a:cubicBezTo>
                      <a:cubicBezTo>
                        <a:pt x="48" y="159"/>
                        <a:pt x="48" y="159"/>
                        <a:pt x="48" y="159"/>
                      </a:cubicBezTo>
                      <a:moveTo>
                        <a:pt x="47" y="158"/>
                      </a:moveTo>
                      <a:cubicBezTo>
                        <a:pt x="47" y="158"/>
                        <a:pt x="48" y="159"/>
                        <a:pt x="48" y="159"/>
                      </a:cubicBezTo>
                      <a:cubicBezTo>
                        <a:pt x="48" y="159"/>
                        <a:pt x="47" y="158"/>
                        <a:pt x="47" y="158"/>
                      </a:cubicBezTo>
                      <a:moveTo>
                        <a:pt x="47" y="158"/>
                      </a:moveTo>
                      <a:cubicBezTo>
                        <a:pt x="47" y="158"/>
                        <a:pt x="47" y="158"/>
                        <a:pt x="47" y="158"/>
                      </a:cubicBezTo>
                      <a:cubicBezTo>
                        <a:pt x="47" y="158"/>
                        <a:pt x="47" y="158"/>
                        <a:pt x="47" y="158"/>
                      </a:cubicBezTo>
                      <a:moveTo>
                        <a:pt x="26" y="143"/>
                      </a:moveTo>
                      <a:cubicBezTo>
                        <a:pt x="32" y="150"/>
                        <a:pt x="39" y="154"/>
                        <a:pt x="47" y="158"/>
                      </a:cubicBezTo>
                      <a:cubicBezTo>
                        <a:pt x="47" y="158"/>
                        <a:pt x="47" y="158"/>
                        <a:pt x="47" y="158"/>
                      </a:cubicBezTo>
                      <a:cubicBezTo>
                        <a:pt x="43" y="156"/>
                        <a:pt x="40" y="154"/>
                        <a:pt x="37" y="152"/>
                      </a:cubicBezTo>
                      <a:cubicBezTo>
                        <a:pt x="34" y="151"/>
                        <a:pt x="32" y="149"/>
                        <a:pt x="29" y="147"/>
                      </a:cubicBezTo>
                      <a:cubicBezTo>
                        <a:pt x="28" y="146"/>
                        <a:pt x="27" y="145"/>
                        <a:pt x="26" y="143"/>
                      </a:cubicBezTo>
                      <a:moveTo>
                        <a:pt x="25" y="143"/>
                      </a:moveTo>
                      <a:cubicBezTo>
                        <a:pt x="25" y="143"/>
                        <a:pt x="26" y="143"/>
                        <a:pt x="26" y="143"/>
                      </a:cubicBezTo>
                      <a:cubicBezTo>
                        <a:pt x="26" y="143"/>
                        <a:pt x="25" y="143"/>
                        <a:pt x="25" y="143"/>
                      </a:cubicBezTo>
                      <a:moveTo>
                        <a:pt x="25" y="143"/>
                      </a:moveTo>
                      <a:cubicBezTo>
                        <a:pt x="25" y="143"/>
                        <a:pt x="25" y="143"/>
                        <a:pt x="25" y="143"/>
                      </a:cubicBezTo>
                      <a:cubicBezTo>
                        <a:pt x="25" y="143"/>
                        <a:pt x="25" y="143"/>
                        <a:pt x="25" y="143"/>
                      </a:cubicBezTo>
                      <a:moveTo>
                        <a:pt x="24" y="142"/>
                      </a:moveTo>
                      <a:cubicBezTo>
                        <a:pt x="25" y="142"/>
                        <a:pt x="25" y="142"/>
                        <a:pt x="25" y="143"/>
                      </a:cubicBezTo>
                      <a:cubicBezTo>
                        <a:pt x="25" y="142"/>
                        <a:pt x="25" y="142"/>
                        <a:pt x="24" y="142"/>
                      </a:cubicBezTo>
                      <a:moveTo>
                        <a:pt x="24" y="142"/>
                      </a:moveTo>
                      <a:cubicBezTo>
                        <a:pt x="24" y="142"/>
                        <a:pt x="24" y="142"/>
                        <a:pt x="24" y="142"/>
                      </a:cubicBezTo>
                      <a:cubicBezTo>
                        <a:pt x="24" y="142"/>
                        <a:pt x="24" y="142"/>
                        <a:pt x="24" y="142"/>
                      </a:cubicBezTo>
                      <a:moveTo>
                        <a:pt x="24" y="141"/>
                      </a:moveTo>
                      <a:cubicBezTo>
                        <a:pt x="24" y="141"/>
                        <a:pt x="24" y="142"/>
                        <a:pt x="24" y="142"/>
                      </a:cubicBezTo>
                      <a:cubicBezTo>
                        <a:pt x="24" y="142"/>
                        <a:pt x="24" y="141"/>
                        <a:pt x="24" y="141"/>
                      </a:cubicBezTo>
                      <a:moveTo>
                        <a:pt x="23" y="141"/>
                      </a:moveTo>
                      <a:cubicBezTo>
                        <a:pt x="23" y="141"/>
                        <a:pt x="23" y="141"/>
                        <a:pt x="24" y="141"/>
                      </a:cubicBezTo>
                      <a:cubicBezTo>
                        <a:pt x="23" y="141"/>
                        <a:pt x="23" y="141"/>
                        <a:pt x="23" y="141"/>
                      </a:cubicBezTo>
                      <a:moveTo>
                        <a:pt x="23" y="140"/>
                      </a:moveTo>
                      <a:cubicBezTo>
                        <a:pt x="23" y="141"/>
                        <a:pt x="23" y="141"/>
                        <a:pt x="23" y="141"/>
                      </a:cubicBezTo>
                      <a:cubicBezTo>
                        <a:pt x="23" y="141"/>
                        <a:pt x="23" y="141"/>
                        <a:pt x="23" y="140"/>
                      </a:cubicBezTo>
                      <a:moveTo>
                        <a:pt x="22" y="140"/>
                      </a:moveTo>
                      <a:cubicBezTo>
                        <a:pt x="22" y="140"/>
                        <a:pt x="23" y="140"/>
                        <a:pt x="23" y="140"/>
                      </a:cubicBezTo>
                      <a:cubicBezTo>
                        <a:pt x="23" y="140"/>
                        <a:pt x="22" y="140"/>
                        <a:pt x="22" y="140"/>
                      </a:cubicBezTo>
                      <a:moveTo>
                        <a:pt x="22" y="140"/>
                      </a:moveTo>
                      <a:cubicBezTo>
                        <a:pt x="22" y="140"/>
                        <a:pt x="22" y="140"/>
                        <a:pt x="22" y="140"/>
                      </a:cubicBezTo>
                      <a:cubicBezTo>
                        <a:pt x="22" y="140"/>
                        <a:pt x="22" y="140"/>
                        <a:pt x="22" y="140"/>
                      </a:cubicBezTo>
                      <a:moveTo>
                        <a:pt x="22" y="139"/>
                      </a:moveTo>
                      <a:cubicBezTo>
                        <a:pt x="22" y="139"/>
                        <a:pt x="22" y="139"/>
                        <a:pt x="22" y="139"/>
                      </a:cubicBezTo>
                      <a:cubicBezTo>
                        <a:pt x="22" y="139"/>
                        <a:pt x="22" y="139"/>
                        <a:pt x="22" y="139"/>
                      </a:cubicBezTo>
                      <a:moveTo>
                        <a:pt x="21" y="139"/>
                      </a:moveTo>
                      <a:cubicBezTo>
                        <a:pt x="21" y="139"/>
                        <a:pt x="21" y="139"/>
                        <a:pt x="21" y="139"/>
                      </a:cubicBezTo>
                      <a:cubicBezTo>
                        <a:pt x="21" y="139"/>
                        <a:pt x="21" y="139"/>
                        <a:pt x="21" y="139"/>
                      </a:cubicBezTo>
                      <a:moveTo>
                        <a:pt x="21" y="138"/>
                      </a:moveTo>
                      <a:cubicBezTo>
                        <a:pt x="21" y="138"/>
                        <a:pt x="21" y="138"/>
                        <a:pt x="21" y="138"/>
                      </a:cubicBezTo>
                      <a:cubicBezTo>
                        <a:pt x="21" y="138"/>
                        <a:pt x="21" y="138"/>
                        <a:pt x="21" y="138"/>
                      </a:cubicBezTo>
                      <a:moveTo>
                        <a:pt x="20" y="138"/>
                      </a:moveTo>
                      <a:cubicBezTo>
                        <a:pt x="20" y="138"/>
                        <a:pt x="20" y="138"/>
                        <a:pt x="21" y="138"/>
                      </a:cubicBezTo>
                      <a:cubicBezTo>
                        <a:pt x="20" y="138"/>
                        <a:pt x="20" y="138"/>
                        <a:pt x="20" y="138"/>
                      </a:cubicBezTo>
                      <a:moveTo>
                        <a:pt x="20" y="137"/>
                      </a:moveTo>
                      <a:cubicBezTo>
                        <a:pt x="20" y="137"/>
                        <a:pt x="20" y="137"/>
                        <a:pt x="20" y="138"/>
                      </a:cubicBezTo>
                      <a:cubicBezTo>
                        <a:pt x="20" y="137"/>
                        <a:pt x="20" y="137"/>
                        <a:pt x="20" y="137"/>
                      </a:cubicBezTo>
                      <a:moveTo>
                        <a:pt x="19" y="137"/>
                      </a:moveTo>
                      <a:cubicBezTo>
                        <a:pt x="20" y="137"/>
                        <a:pt x="20" y="137"/>
                        <a:pt x="20" y="137"/>
                      </a:cubicBezTo>
                      <a:cubicBezTo>
                        <a:pt x="20" y="137"/>
                        <a:pt x="20" y="137"/>
                        <a:pt x="19" y="137"/>
                      </a:cubicBezTo>
                      <a:moveTo>
                        <a:pt x="19" y="136"/>
                      </a:moveTo>
                      <a:cubicBezTo>
                        <a:pt x="19" y="136"/>
                        <a:pt x="19" y="136"/>
                        <a:pt x="19" y="137"/>
                      </a:cubicBezTo>
                      <a:cubicBezTo>
                        <a:pt x="19" y="136"/>
                        <a:pt x="19" y="136"/>
                        <a:pt x="19" y="136"/>
                      </a:cubicBezTo>
                      <a:moveTo>
                        <a:pt x="19" y="136"/>
                      </a:moveTo>
                      <a:cubicBezTo>
                        <a:pt x="19" y="136"/>
                        <a:pt x="19" y="136"/>
                        <a:pt x="19" y="136"/>
                      </a:cubicBezTo>
                      <a:cubicBezTo>
                        <a:pt x="19" y="136"/>
                        <a:pt x="19" y="136"/>
                        <a:pt x="19" y="136"/>
                      </a:cubicBezTo>
                      <a:moveTo>
                        <a:pt x="18" y="135"/>
                      </a:moveTo>
                      <a:cubicBezTo>
                        <a:pt x="18" y="135"/>
                        <a:pt x="18" y="135"/>
                        <a:pt x="19" y="136"/>
                      </a:cubicBezTo>
                      <a:cubicBezTo>
                        <a:pt x="18" y="135"/>
                        <a:pt x="18" y="135"/>
                        <a:pt x="18" y="135"/>
                      </a:cubicBezTo>
                      <a:moveTo>
                        <a:pt x="18" y="135"/>
                      </a:moveTo>
                      <a:cubicBezTo>
                        <a:pt x="18" y="135"/>
                        <a:pt x="18" y="135"/>
                        <a:pt x="18" y="135"/>
                      </a:cubicBezTo>
                      <a:cubicBezTo>
                        <a:pt x="18" y="135"/>
                        <a:pt x="18" y="135"/>
                        <a:pt x="18" y="135"/>
                      </a:cubicBezTo>
                      <a:moveTo>
                        <a:pt x="18" y="134"/>
                      </a:moveTo>
                      <a:cubicBezTo>
                        <a:pt x="18" y="134"/>
                        <a:pt x="18" y="134"/>
                        <a:pt x="18" y="135"/>
                      </a:cubicBezTo>
                      <a:cubicBezTo>
                        <a:pt x="18" y="134"/>
                        <a:pt x="18" y="134"/>
                        <a:pt x="18" y="134"/>
                      </a:cubicBezTo>
                      <a:moveTo>
                        <a:pt x="17" y="134"/>
                      </a:moveTo>
                      <a:cubicBezTo>
                        <a:pt x="17" y="134"/>
                        <a:pt x="17" y="134"/>
                        <a:pt x="17" y="134"/>
                      </a:cubicBezTo>
                      <a:cubicBezTo>
                        <a:pt x="17" y="134"/>
                        <a:pt x="17" y="134"/>
                        <a:pt x="17" y="134"/>
                      </a:cubicBezTo>
                      <a:moveTo>
                        <a:pt x="17" y="133"/>
                      </a:moveTo>
                      <a:cubicBezTo>
                        <a:pt x="17" y="133"/>
                        <a:pt x="17" y="133"/>
                        <a:pt x="17" y="134"/>
                      </a:cubicBezTo>
                      <a:cubicBezTo>
                        <a:pt x="17" y="133"/>
                        <a:pt x="17" y="133"/>
                        <a:pt x="17" y="133"/>
                      </a:cubicBezTo>
                      <a:moveTo>
                        <a:pt x="34" y="17"/>
                      </a:moveTo>
                      <a:cubicBezTo>
                        <a:pt x="34" y="17"/>
                        <a:pt x="34" y="17"/>
                        <a:pt x="34" y="17"/>
                      </a:cubicBezTo>
                      <a:cubicBezTo>
                        <a:pt x="12" y="33"/>
                        <a:pt x="0" y="58"/>
                        <a:pt x="0" y="84"/>
                      </a:cubicBezTo>
                      <a:cubicBezTo>
                        <a:pt x="0" y="84"/>
                        <a:pt x="0" y="84"/>
                        <a:pt x="0" y="84"/>
                      </a:cubicBezTo>
                      <a:cubicBezTo>
                        <a:pt x="0" y="67"/>
                        <a:pt x="5" y="50"/>
                        <a:pt x="15" y="36"/>
                      </a:cubicBezTo>
                      <a:cubicBezTo>
                        <a:pt x="16" y="34"/>
                        <a:pt x="18" y="32"/>
                        <a:pt x="20" y="30"/>
                      </a:cubicBezTo>
                      <a:cubicBezTo>
                        <a:pt x="20" y="30"/>
                        <a:pt x="20" y="30"/>
                        <a:pt x="20" y="30"/>
                      </a:cubicBezTo>
                      <a:cubicBezTo>
                        <a:pt x="20" y="30"/>
                        <a:pt x="20" y="29"/>
                        <a:pt x="20" y="29"/>
                      </a:cubicBezTo>
                      <a:cubicBezTo>
                        <a:pt x="24" y="25"/>
                        <a:pt x="28" y="21"/>
                        <a:pt x="32" y="18"/>
                      </a:cubicBezTo>
                      <a:cubicBezTo>
                        <a:pt x="33" y="17"/>
                        <a:pt x="33" y="17"/>
                        <a:pt x="34" y="17"/>
                      </a:cubicBezTo>
                      <a:cubicBezTo>
                        <a:pt x="34" y="17"/>
                        <a:pt x="34" y="17"/>
                        <a:pt x="34" y="17"/>
                      </a:cubicBezTo>
                      <a:cubicBezTo>
                        <a:pt x="34" y="17"/>
                        <a:pt x="34" y="17"/>
                        <a:pt x="34" y="17"/>
                      </a:cubicBezTo>
                      <a:moveTo>
                        <a:pt x="42" y="11"/>
                      </a:moveTo>
                      <a:cubicBezTo>
                        <a:pt x="42" y="11"/>
                        <a:pt x="42" y="11"/>
                        <a:pt x="42" y="11"/>
                      </a:cubicBezTo>
                      <a:cubicBezTo>
                        <a:pt x="42" y="11"/>
                        <a:pt x="42" y="11"/>
                        <a:pt x="42" y="11"/>
                      </a:cubicBezTo>
                      <a:moveTo>
                        <a:pt x="100" y="2"/>
                      </a:moveTo>
                      <a:cubicBezTo>
                        <a:pt x="102" y="2"/>
                        <a:pt x="103" y="2"/>
                        <a:pt x="105" y="3"/>
                      </a:cubicBezTo>
                      <a:cubicBezTo>
                        <a:pt x="105" y="3"/>
                        <a:pt x="105" y="3"/>
                        <a:pt x="105" y="3"/>
                      </a:cubicBezTo>
                      <a:cubicBezTo>
                        <a:pt x="103" y="2"/>
                        <a:pt x="102" y="2"/>
                        <a:pt x="100" y="2"/>
                      </a:cubicBezTo>
                      <a:moveTo>
                        <a:pt x="99" y="2"/>
                      </a:moveTo>
                      <a:cubicBezTo>
                        <a:pt x="100" y="2"/>
                        <a:pt x="100" y="2"/>
                        <a:pt x="100" y="2"/>
                      </a:cubicBezTo>
                      <a:cubicBezTo>
                        <a:pt x="100" y="2"/>
                        <a:pt x="100" y="2"/>
                        <a:pt x="99" y="2"/>
                      </a:cubicBezTo>
                      <a:moveTo>
                        <a:pt x="99" y="2"/>
                      </a:moveTo>
                      <a:cubicBezTo>
                        <a:pt x="99" y="2"/>
                        <a:pt x="99" y="2"/>
                        <a:pt x="99" y="2"/>
                      </a:cubicBezTo>
                      <a:cubicBezTo>
                        <a:pt x="99" y="2"/>
                        <a:pt x="99" y="2"/>
                        <a:pt x="99" y="2"/>
                      </a:cubicBezTo>
                      <a:moveTo>
                        <a:pt x="98" y="1"/>
                      </a:moveTo>
                      <a:cubicBezTo>
                        <a:pt x="98" y="1"/>
                        <a:pt x="99" y="1"/>
                        <a:pt x="99" y="2"/>
                      </a:cubicBezTo>
                      <a:cubicBezTo>
                        <a:pt x="99" y="1"/>
                        <a:pt x="98" y="1"/>
                        <a:pt x="98" y="1"/>
                      </a:cubicBezTo>
                      <a:moveTo>
                        <a:pt x="96" y="1"/>
                      </a:moveTo>
                      <a:cubicBezTo>
                        <a:pt x="97" y="1"/>
                        <a:pt x="97" y="1"/>
                        <a:pt x="98" y="1"/>
                      </a:cubicBezTo>
                      <a:cubicBezTo>
                        <a:pt x="97" y="1"/>
                        <a:pt x="97" y="1"/>
                        <a:pt x="96" y="1"/>
                      </a:cubicBezTo>
                      <a:moveTo>
                        <a:pt x="95" y="1"/>
                      </a:moveTo>
                      <a:cubicBezTo>
                        <a:pt x="96" y="1"/>
                        <a:pt x="96" y="1"/>
                        <a:pt x="96" y="1"/>
                      </a:cubicBezTo>
                      <a:cubicBezTo>
                        <a:pt x="96" y="1"/>
                        <a:pt x="96" y="1"/>
                        <a:pt x="95" y="1"/>
                      </a:cubicBezTo>
                      <a:moveTo>
                        <a:pt x="95" y="1"/>
                      </a:moveTo>
                      <a:cubicBezTo>
                        <a:pt x="95" y="1"/>
                        <a:pt x="95" y="1"/>
                        <a:pt x="95" y="1"/>
                      </a:cubicBezTo>
                      <a:cubicBezTo>
                        <a:pt x="95" y="1"/>
                        <a:pt x="95" y="1"/>
                        <a:pt x="95" y="1"/>
                      </a:cubicBezTo>
                      <a:moveTo>
                        <a:pt x="94" y="1"/>
                      </a:moveTo>
                      <a:cubicBezTo>
                        <a:pt x="94" y="1"/>
                        <a:pt x="94" y="1"/>
                        <a:pt x="95" y="1"/>
                      </a:cubicBezTo>
                      <a:cubicBezTo>
                        <a:pt x="94" y="1"/>
                        <a:pt x="94" y="1"/>
                        <a:pt x="94" y="1"/>
                      </a:cubicBezTo>
                      <a:moveTo>
                        <a:pt x="94" y="1"/>
                      </a:moveTo>
                      <a:cubicBezTo>
                        <a:pt x="94" y="1"/>
                        <a:pt x="94" y="1"/>
                        <a:pt x="94" y="1"/>
                      </a:cubicBezTo>
                      <a:cubicBezTo>
                        <a:pt x="94" y="1"/>
                        <a:pt x="94" y="1"/>
                        <a:pt x="94" y="1"/>
                      </a:cubicBezTo>
                      <a:moveTo>
                        <a:pt x="92" y="1"/>
                      </a:moveTo>
                      <a:cubicBezTo>
                        <a:pt x="92" y="1"/>
                        <a:pt x="93" y="1"/>
                        <a:pt x="93" y="1"/>
                      </a:cubicBezTo>
                      <a:cubicBezTo>
                        <a:pt x="93" y="1"/>
                        <a:pt x="92" y="1"/>
                        <a:pt x="92" y="1"/>
                      </a:cubicBezTo>
                      <a:moveTo>
                        <a:pt x="91" y="0"/>
                      </a:moveTo>
                      <a:cubicBezTo>
                        <a:pt x="91" y="0"/>
                        <a:pt x="92" y="0"/>
                        <a:pt x="92" y="1"/>
                      </a:cubicBezTo>
                      <a:cubicBezTo>
                        <a:pt x="92" y="0"/>
                        <a:pt x="91" y="0"/>
                        <a:pt x="91" y="0"/>
                      </a:cubicBezTo>
                      <a:moveTo>
                        <a:pt x="91" y="0"/>
                      </a:moveTo>
                      <a:cubicBezTo>
                        <a:pt x="91" y="0"/>
                        <a:pt x="91" y="0"/>
                        <a:pt x="91" y="0"/>
                      </a:cubicBezTo>
                      <a:cubicBezTo>
                        <a:pt x="91" y="0"/>
                        <a:pt x="91" y="0"/>
                        <a:pt x="91" y="0"/>
                      </a:cubicBezTo>
                      <a:moveTo>
                        <a:pt x="90" y="0"/>
                      </a:moveTo>
                      <a:cubicBezTo>
                        <a:pt x="90" y="0"/>
                        <a:pt x="90" y="0"/>
                        <a:pt x="90" y="0"/>
                      </a:cubicBezTo>
                      <a:cubicBezTo>
                        <a:pt x="90" y="0"/>
                        <a:pt x="90" y="0"/>
                        <a:pt x="90" y="0"/>
                      </a:cubicBezTo>
                      <a:moveTo>
                        <a:pt x="89" y="0"/>
                      </a:moveTo>
                      <a:cubicBezTo>
                        <a:pt x="90" y="0"/>
                        <a:pt x="90" y="0"/>
                        <a:pt x="90" y="0"/>
                      </a:cubicBezTo>
                      <a:cubicBezTo>
                        <a:pt x="90" y="0"/>
                        <a:pt x="90" y="0"/>
                        <a:pt x="89" y="0"/>
                      </a:cubicBezTo>
                      <a:moveTo>
                        <a:pt x="89" y="0"/>
                      </a:moveTo>
                      <a:cubicBezTo>
                        <a:pt x="89" y="0"/>
                        <a:pt x="89" y="0"/>
                        <a:pt x="89" y="0"/>
                      </a:cubicBezTo>
                      <a:cubicBezTo>
                        <a:pt x="89" y="0"/>
                        <a:pt x="89" y="0"/>
                        <a:pt x="89" y="0"/>
                      </a:cubicBezTo>
                      <a:moveTo>
                        <a:pt x="87" y="0"/>
                      </a:moveTo>
                      <a:cubicBezTo>
                        <a:pt x="88" y="0"/>
                        <a:pt x="88" y="0"/>
                        <a:pt x="89" y="0"/>
                      </a:cubicBezTo>
                      <a:cubicBezTo>
                        <a:pt x="88" y="0"/>
                        <a:pt x="88" y="0"/>
                        <a:pt x="87" y="0"/>
                      </a:cubicBezTo>
                      <a:moveTo>
                        <a:pt x="87" y="0"/>
                      </a:moveTo>
                      <a:cubicBezTo>
                        <a:pt x="87" y="0"/>
                        <a:pt x="87" y="0"/>
                        <a:pt x="87" y="0"/>
                      </a:cubicBezTo>
                      <a:cubicBezTo>
                        <a:pt x="87" y="0"/>
                        <a:pt x="87" y="0"/>
                        <a:pt x="87" y="0"/>
                      </a:cubicBezTo>
                      <a:moveTo>
                        <a:pt x="86" y="0"/>
                      </a:moveTo>
                      <a:cubicBezTo>
                        <a:pt x="86" y="0"/>
                        <a:pt x="86" y="0"/>
                        <a:pt x="86" y="0"/>
                      </a:cubicBezTo>
                      <a:cubicBezTo>
                        <a:pt x="86" y="0"/>
                        <a:pt x="86" y="0"/>
                        <a:pt x="86" y="0"/>
                      </a:cubicBezTo>
                      <a:moveTo>
                        <a:pt x="85" y="0"/>
                      </a:moveTo>
                      <a:cubicBezTo>
                        <a:pt x="85" y="0"/>
                        <a:pt x="86" y="0"/>
                        <a:pt x="86" y="0"/>
                      </a:cubicBezTo>
                      <a:cubicBezTo>
                        <a:pt x="86" y="0"/>
                        <a:pt x="85" y="0"/>
                        <a:pt x="85" y="0"/>
                      </a:cubicBezTo>
                      <a:moveTo>
                        <a:pt x="85" y="0"/>
                      </a:moveTo>
                      <a:cubicBezTo>
                        <a:pt x="85" y="0"/>
                        <a:pt x="85" y="0"/>
                        <a:pt x="85" y="0"/>
                      </a:cubicBezTo>
                      <a:cubicBezTo>
                        <a:pt x="85" y="0"/>
                        <a:pt x="85" y="0"/>
                        <a:pt x="85" y="0"/>
                      </a:cubicBezTo>
                      <a:moveTo>
                        <a:pt x="84" y="0"/>
                      </a:moveTo>
                      <a:cubicBezTo>
                        <a:pt x="84" y="0"/>
                        <a:pt x="84" y="0"/>
                        <a:pt x="84" y="0"/>
                      </a:cubicBezTo>
                      <a:cubicBezTo>
                        <a:pt x="84" y="0"/>
                        <a:pt x="84" y="0"/>
                        <a:pt x="84" y="0"/>
                      </a:cubicBezTo>
                      <a:moveTo>
                        <a:pt x="83" y="0"/>
                      </a:moveTo>
                      <a:cubicBezTo>
                        <a:pt x="70" y="0"/>
                        <a:pt x="56" y="4"/>
                        <a:pt x="43" y="11"/>
                      </a:cubicBezTo>
                      <a:cubicBezTo>
                        <a:pt x="56" y="4"/>
                        <a:pt x="70" y="0"/>
                        <a:pt x="83" y="0"/>
                      </a:cubicBezTo>
                      <a:cubicBezTo>
                        <a:pt x="84" y="0"/>
                        <a:pt x="84" y="0"/>
                        <a:pt x="84" y="0"/>
                      </a:cubicBezTo>
                      <a:cubicBezTo>
                        <a:pt x="84" y="0"/>
                        <a:pt x="84" y="0"/>
                        <a:pt x="83" y="0"/>
                      </a:cubicBezTo>
                    </a:path>
                  </a:pathLst>
                </a:custGeom>
                <a:solidFill>
                  <a:srgbClr val="818B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4" name="Google Shape;904;p12"/>
                <p:cNvSpPr/>
                <p:nvPr/>
              </p:nvSpPr>
              <p:spPr>
                <a:xfrm>
                  <a:off x="420" y="1485"/>
                  <a:ext cx="49" cy="58"/>
                </a:xfrm>
                <a:custGeom>
                  <a:avLst/>
                  <a:gdLst/>
                  <a:ahLst/>
                  <a:cxnLst/>
                  <a:rect l="l" t="t" r="r" b="b"/>
                  <a:pathLst>
                    <a:path w="211" h="249" extrusionOk="0">
                      <a:moveTo>
                        <a:pt x="112" y="247"/>
                      </a:moveTo>
                      <a:cubicBezTo>
                        <a:pt x="4" y="194"/>
                        <a:pt x="4" y="194"/>
                        <a:pt x="4" y="194"/>
                      </a:cubicBezTo>
                      <a:cubicBezTo>
                        <a:pt x="1" y="193"/>
                        <a:pt x="0" y="189"/>
                        <a:pt x="2" y="186"/>
                      </a:cubicBezTo>
                      <a:cubicBezTo>
                        <a:pt x="92" y="4"/>
                        <a:pt x="92" y="4"/>
                        <a:pt x="92" y="4"/>
                      </a:cubicBezTo>
                      <a:cubicBezTo>
                        <a:pt x="93" y="1"/>
                        <a:pt x="97" y="0"/>
                        <a:pt x="100" y="2"/>
                      </a:cubicBezTo>
                      <a:cubicBezTo>
                        <a:pt x="207" y="55"/>
                        <a:pt x="207" y="55"/>
                        <a:pt x="207" y="55"/>
                      </a:cubicBezTo>
                      <a:cubicBezTo>
                        <a:pt x="210" y="56"/>
                        <a:pt x="211" y="60"/>
                        <a:pt x="210" y="63"/>
                      </a:cubicBezTo>
                      <a:cubicBezTo>
                        <a:pt x="119" y="245"/>
                        <a:pt x="119" y="245"/>
                        <a:pt x="119" y="245"/>
                      </a:cubicBezTo>
                      <a:cubicBezTo>
                        <a:pt x="118" y="248"/>
                        <a:pt x="114" y="249"/>
                        <a:pt x="112" y="247"/>
                      </a:cubicBezTo>
                      <a:close/>
                    </a:path>
                  </a:pathLst>
                </a:custGeom>
                <a:solidFill>
                  <a:srgbClr val="5B52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5" name="Google Shape;905;p12"/>
                <p:cNvSpPr/>
                <p:nvPr/>
              </p:nvSpPr>
              <p:spPr>
                <a:xfrm>
                  <a:off x="424" y="1487"/>
                  <a:ext cx="43" cy="51"/>
                </a:xfrm>
                <a:custGeom>
                  <a:avLst/>
                  <a:gdLst/>
                  <a:ahLst/>
                  <a:cxnLst/>
                  <a:rect l="l" t="t" r="r" b="b"/>
                  <a:pathLst>
                    <a:path w="184" h="215" extrusionOk="0">
                      <a:moveTo>
                        <a:pt x="184" y="54"/>
                      </a:moveTo>
                      <a:cubicBezTo>
                        <a:pt x="104" y="213"/>
                        <a:pt x="104" y="213"/>
                        <a:pt x="104" y="213"/>
                      </a:cubicBezTo>
                      <a:cubicBezTo>
                        <a:pt x="104" y="214"/>
                        <a:pt x="102" y="215"/>
                        <a:pt x="101" y="214"/>
                      </a:cubicBezTo>
                      <a:cubicBezTo>
                        <a:pt x="2" y="165"/>
                        <a:pt x="2" y="165"/>
                        <a:pt x="2" y="165"/>
                      </a:cubicBezTo>
                      <a:cubicBezTo>
                        <a:pt x="0" y="164"/>
                        <a:pt x="0" y="163"/>
                        <a:pt x="1" y="162"/>
                      </a:cubicBezTo>
                      <a:cubicBezTo>
                        <a:pt x="80" y="2"/>
                        <a:pt x="80" y="2"/>
                        <a:pt x="80" y="2"/>
                      </a:cubicBezTo>
                      <a:cubicBezTo>
                        <a:pt x="80" y="1"/>
                        <a:pt x="82" y="0"/>
                        <a:pt x="83" y="1"/>
                      </a:cubicBezTo>
                      <a:cubicBezTo>
                        <a:pt x="182" y="50"/>
                        <a:pt x="182" y="50"/>
                        <a:pt x="182" y="50"/>
                      </a:cubicBezTo>
                      <a:cubicBezTo>
                        <a:pt x="184" y="51"/>
                        <a:pt x="184" y="53"/>
                        <a:pt x="184" y="54"/>
                      </a:cubicBezTo>
                      <a:close/>
                    </a:path>
                  </a:pathLst>
                </a:custGeom>
                <a:solidFill>
                  <a:srgbClr val="A7A9A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6" name="Google Shape;906;p12"/>
                <p:cNvSpPr/>
                <p:nvPr/>
              </p:nvSpPr>
              <p:spPr>
                <a:xfrm>
                  <a:off x="432" y="1532"/>
                  <a:ext cx="5" cy="4"/>
                </a:xfrm>
                <a:custGeom>
                  <a:avLst/>
                  <a:gdLst/>
                  <a:ahLst/>
                  <a:cxnLst/>
                  <a:rect l="l" t="t" r="r" b="b"/>
                  <a:pathLst>
                    <a:path w="20" h="20" extrusionOk="0">
                      <a:moveTo>
                        <a:pt x="18" y="14"/>
                      </a:moveTo>
                      <a:cubicBezTo>
                        <a:pt x="16" y="19"/>
                        <a:pt x="11" y="20"/>
                        <a:pt x="6" y="18"/>
                      </a:cubicBezTo>
                      <a:cubicBezTo>
                        <a:pt x="2" y="16"/>
                        <a:pt x="0" y="11"/>
                        <a:pt x="2" y="6"/>
                      </a:cubicBezTo>
                      <a:cubicBezTo>
                        <a:pt x="4" y="2"/>
                        <a:pt x="10" y="0"/>
                        <a:pt x="14" y="2"/>
                      </a:cubicBezTo>
                      <a:cubicBezTo>
                        <a:pt x="18" y="4"/>
                        <a:pt x="20" y="10"/>
                        <a:pt x="18" y="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7" name="Google Shape;907;p12"/>
                <p:cNvSpPr/>
                <p:nvPr/>
              </p:nvSpPr>
              <p:spPr>
                <a:xfrm>
                  <a:off x="444" y="1487"/>
                  <a:ext cx="1" cy="1"/>
                </a:xfrm>
                <a:custGeom>
                  <a:avLst/>
                  <a:gdLst/>
                  <a:ahLst/>
                  <a:cxnLst/>
                  <a:rect l="l" t="t" r="r" b="b"/>
                  <a:pathLst>
                    <a:path w="5" h="4" extrusionOk="0">
                      <a:moveTo>
                        <a:pt x="5" y="3"/>
                      </a:moveTo>
                      <a:cubicBezTo>
                        <a:pt x="4" y="4"/>
                        <a:pt x="3" y="4"/>
                        <a:pt x="2" y="4"/>
                      </a:cubicBezTo>
                      <a:cubicBezTo>
                        <a:pt x="1" y="3"/>
                        <a:pt x="0" y="2"/>
                        <a:pt x="1" y="1"/>
                      </a:cubicBezTo>
                      <a:cubicBezTo>
                        <a:pt x="1" y="0"/>
                        <a:pt x="3" y="0"/>
                        <a:pt x="4" y="0"/>
                      </a:cubicBezTo>
                      <a:cubicBezTo>
                        <a:pt x="5" y="1"/>
                        <a:pt x="5" y="2"/>
                        <a:pt x="5"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8" name="Google Shape;908;p12"/>
                <p:cNvSpPr/>
                <p:nvPr/>
              </p:nvSpPr>
              <p:spPr>
                <a:xfrm>
                  <a:off x="445" y="1487"/>
                  <a:ext cx="1" cy="1"/>
                </a:xfrm>
                <a:custGeom>
                  <a:avLst/>
                  <a:gdLst/>
                  <a:ahLst/>
                  <a:cxnLst/>
                  <a:rect l="l" t="t" r="r" b="b"/>
                  <a:pathLst>
                    <a:path w="5" h="5" extrusionOk="0">
                      <a:moveTo>
                        <a:pt x="5" y="3"/>
                      </a:moveTo>
                      <a:cubicBezTo>
                        <a:pt x="4" y="4"/>
                        <a:pt x="3" y="5"/>
                        <a:pt x="2" y="4"/>
                      </a:cubicBezTo>
                      <a:cubicBezTo>
                        <a:pt x="1" y="4"/>
                        <a:pt x="0" y="3"/>
                        <a:pt x="1" y="1"/>
                      </a:cubicBezTo>
                      <a:cubicBezTo>
                        <a:pt x="1" y="0"/>
                        <a:pt x="3" y="0"/>
                        <a:pt x="4" y="1"/>
                      </a:cubicBezTo>
                      <a:cubicBezTo>
                        <a:pt x="5" y="1"/>
                        <a:pt x="5" y="2"/>
                        <a:pt x="5"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9" name="Google Shape;909;p12"/>
                <p:cNvSpPr/>
                <p:nvPr/>
              </p:nvSpPr>
              <p:spPr>
                <a:xfrm>
                  <a:off x="450" y="1490"/>
                  <a:ext cx="5" cy="2"/>
                </a:xfrm>
                <a:custGeom>
                  <a:avLst/>
                  <a:gdLst/>
                  <a:ahLst/>
                  <a:cxnLst/>
                  <a:rect l="l" t="t" r="r" b="b"/>
                  <a:pathLst>
                    <a:path w="23" h="12" extrusionOk="0">
                      <a:moveTo>
                        <a:pt x="21" y="12"/>
                      </a:moveTo>
                      <a:cubicBezTo>
                        <a:pt x="1" y="2"/>
                        <a:pt x="1" y="2"/>
                        <a:pt x="1" y="2"/>
                      </a:cubicBezTo>
                      <a:cubicBezTo>
                        <a:pt x="1" y="2"/>
                        <a:pt x="0" y="1"/>
                        <a:pt x="1" y="1"/>
                      </a:cubicBezTo>
                      <a:cubicBezTo>
                        <a:pt x="1" y="0"/>
                        <a:pt x="2" y="0"/>
                        <a:pt x="2" y="0"/>
                      </a:cubicBezTo>
                      <a:cubicBezTo>
                        <a:pt x="22" y="10"/>
                        <a:pt x="22" y="10"/>
                        <a:pt x="22" y="10"/>
                      </a:cubicBezTo>
                      <a:cubicBezTo>
                        <a:pt x="22" y="10"/>
                        <a:pt x="23" y="11"/>
                        <a:pt x="22" y="11"/>
                      </a:cubicBezTo>
                      <a:cubicBezTo>
                        <a:pt x="22" y="12"/>
                        <a:pt x="21" y="12"/>
                        <a:pt x="21" y="1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0" name="Google Shape;910;p12"/>
                <p:cNvSpPr/>
                <p:nvPr/>
              </p:nvSpPr>
              <p:spPr>
                <a:xfrm>
                  <a:off x="455" y="1492"/>
                  <a:ext cx="5" cy="3"/>
                </a:xfrm>
                <a:custGeom>
                  <a:avLst/>
                  <a:gdLst/>
                  <a:ahLst/>
                  <a:cxnLst/>
                  <a:rect l="l" t="t" r="r" b="b"/>
                  <a:pathLst>
                    <a:path w="22" h="12" extrusionOk="0">
                      <a:moveTo>
                        <a:pt x="20" y="12"/>
                      </a:moveTo>
                      <a:cubicBezTo>
                        <a:pt x="0" y="2"/>
                        <a:pt x="0" y="2"/>
                        <a:pt x="0" y="2"/>
                      </a:cubicBezTo>
                      <a:cubicBezTo>
                        <a:pt x="0" y="2"/>
                        <a:pt x="0" y="1"/>
                        <a:pt x="0" y="1"/>
                      </a:cubicBezTo>
                      <a:cubicBezTo>
                        <a:pt x="0" y="0"/>
                        <a:pt x="1" y="0"/>
                        <a:pt x="1" y="0"/>
                      </a:cubicBezTo>
                      <a:cubicBezTo>
                        <a:pt x="21" y="10"/>
                        <a:pt x="21" y="10"/>
                        <a:pt x="21" y="10"/>
                      </a:cubicBezTo>
                      <a:cubicBezTo>
                        <a:pt x="22" y="10"/>
                        <a:pt x="22" y="11"/>
                        <a:pt x="21" y="11"/>
                      </a:cubicBezTo>
                      <a:cubicBezTo>
                        <a:pt x="21" y="12"/>
                        <a:pt x="20" y="12"/>
                        <a:pt x="20" y="1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1" name="Google Shape;911;p12"/>
                <p:cNvSpPr/>
                <p:nvPr/>
              </p:nvSpPr>
              <p:spPr>
                <a:xfrm>
                  <a:off x="432" y="1501"/>
                  <a:ext cx="31" cy="21"/>
                </a:xfrm>
                <a:custGeom>
                  <a:avLst/>
                  <a:gdLst/>
                  <a:ahLst/>
                  <a:cxnLst/>
                  <a:rect l="l" t="t" r="r" b="b"/>
                  <a:pathLst>
                    <a:path w="31" h="21" extrusionOk="0">
                      <a:moveTo>
                        <a:pt x="0" y="10"/>
                      </a:moveTo>
                      <a:lnTo>
                        <a:pt x="2" y="9"/>
                      </a:lnTo>
                      <a:lnTo>
                        <a:pt x="2" y="11"/>
                      </a:lnTo>
                      <a:lnTo>
                        <a:pt x="20" y="20"/>
                      </a:lnTo>
                      <a:lnTo>
                        <a:pt x="29" y="1"/>
                      </a:lnTo>
                      <a:lnTo>
                        <a:pt x="28" y="1"/>
                      </a:lnTo>
                      <a:lnTo>
                        <a:pt x="30" y="0"/>
                      </a:lnTo>
                      <a:lnTo>
                        <a:pt x="31" y="2"/>
                      </a:lnTo>
                      <a:lnTo>
                        <a:pt x="30" y="2"/>
                      </a:lnTo>
                      <a:lnTo>
                        <a:pt x="21" y="20"/>
                      </a:lnTo>
                      <a:lnTo>
                        <a:pt x="21" y="20"/>
                      </a:lnTo>
                      <a:lnTo>
                        <a:pt x="20" y="21"/>
                      </a:lnTo>
                      <a:lnTo>
                        <a:pt x="1" y="11"/>
                      </a:lnTo>
                      <a:lnTo>
                        <a:pt x="1" y="13"/>
                      </a:lnTo>
                      <a:lnTo>
                        <a:pt x="0" y="10"/>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2" name="Google Shape;912;p12"/>
                <p:cNvSpPr/>
                <p:nvPr/>
              </p:nvSpPr>
              <p:spPr>
                <a:xfrm>
                  <a:off x="435" y="1510"/>
                  <a:ext cx="18" cy="9"/>
                </a:xfrm>
                <a:custGeom>
                  <a:avLst/>
                  <a:gdLst/>
                  <a:ahLst/>
                  <a:cxnLst/>
                  <a:rect l="l" t="t" r="r" b="b"/>
                  <a:pathLst>
                    <a:path w="18" h="9" extrusionOk="0">
                      <a:moveTo>
                        <a:pt x="0" y="0"/>
                      </a:moveTo>
                      <a:lnTo>
                        <a:pt x="18" y="9"/>
                      </a:lnTo>
                      <a:lnTo>
                        <a:pt x="18" y="9"/>
                      </a:lnTo>
                      <a:lnTo>
                        <a:pt x="0"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3" name="Google Shape;913;p12"/>
                <p:cNvSpPr/>
                <p:nvPr/>
              </p:nvSpPr>
              <p:spPr>
                <a:xfrm>
                  <a:off x="436" y="1508"/>
                  <a:ext cx="18" cy="9"/>
                </a:xfrm>
                <a:custGeom>
                  <a:avLst/>
                  <a:gdLst/>
                  <a:ahLst/>
                  <a:cxnLst/>
                  <a:rect l="l" t="t" r="r" b="b"/>
                  <a:pathLst>
                    <a:path w="18" h="9" extrusionOk="0">
                      <a:moveTo>
                        <a:pt x="0" y="0"/>
                      </a:moveTo>
                      <a:lnTo>
                        <a:pt x="18" y="9"/>
                      </a:lnTo>
                      <a:lnTo>
                        <a:pt x="18" y="9"/>
                      </a:lnTo>
                      <a:lnTo>
                        <a:pt x="0"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4" name="Google Shape;914;p12"/>
                <p:cNvSpPr/>
                <p:nvPr/>
              </p:nvSpPr>
              <p:spPr>
                <a:xfrm>
                  <a:off x="437" y="1506"/>
                  <a:ext cx="18" cy="9"/>
                </a:xfrm>
                <a:custGeom>
                  <a:avLst/>
                  <a:gdLst/>
                  <a:ahLst/>
                  <a:cxnLst/>
                  <a:rect l="l" t="t" r="r" b="b"/>
                  <a:pathLst>
                    <a:path w="18" h="9" extrusionOk="0">
                      <a:moveTo>
                        <a:pt x="0" y="0"/>
                      </a:moveTo>
                      <a:lnTo>
                        <a:pt x="18" y="9"/>
                      </a:lnTo>
                      <a:lnTo>
                        <a:pt x="18" y="9"/>
                      </a:lnTo>
                      <a:lnTo>
                        <a:pt x="0"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5" name="Google Shape;915;p12"/>
                <p:cNvSpPr/>
                <p:nvPr/>
              </p:nvSpPr>
              <p:spPr>
                <a:xfrm>
                  <a:off x="438" y="1504"/>
                  <a:ext cx="18" cy="9"/>
                </a:xfrm>
                <a:custGeom>
                  <a:avLst/>
                  <a:gdLst/>
                  <a:ahLst/>
                  <a:cxnLst/>
                  <a:rect l="l" t="t" r="r" b="b"/>
                  <a:pathLst>
                    <a:path w="18" h="9" extrusionOk="0">
                      <a:moveTo>
                        <a:pt x="0" y="0"/>
                      </a:moveTo>
                      <a:lnTo>
                        <a:pt x="18" y="9"/>
                      </a:lnTo>
                      <a:lnTo>
                        <a:pt x="18" y="9"/>
                      </a:lnTo>
                      <a:lnTo>
                        <a:pt x="0"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6" name="Google Shape;916;p12"/>
                <p:cNvSpPr/>
                <p:nvPr/>
              </p:nvSpPr>
              <p:spPr>
                <a:xfrm>
                  <a:off x="439" y="1502"/>
                  <a:ext cx="18" cy="9"/>
                </a:xfrm>
                <a:custGeom>
                  <a:avLst/>
                  <a:gdLst/>
                  <a:ahLst/>
                  <a:cxnLst/>
                  <a:rect l="l" t="t" r="r" b="b"/>
                  <a:pathLst>
                    <a:path w="18" h="9" extrusionOk="0">
                      <a:moveTo>
                        <a:pt x="0" y="0"/>
                      </a:moveTo>
                      <a:lnTo>
                        <a:pt x="18" y="9"/>
                      </a:lnTo>
                      <a:lnTo>
                        <a:pt x="18" y="9"/>
                      </a:lnTo>
                      <a:lnTo>
                        <a:pt x="0"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917" name="Google Shape;917;p12"/>
            <p:cNvSpPr/>
            <p:nvPr/>
          </p:nvSpPr>
          <p:spPr>
            <a:xfrm>
              <a:off x="696913" y="2381250"/>
              <a:ext cx="30163" cy="15875"/>
            </a:xfrm>
            <a:custGeom>
              <a:avLst/>
              <a:gdLst/>
              <a:ahLst/>
              <a:cxnLst/>
              <a:rect l="l" t="t" r="r" b="b"/>
              <a:pathLst>
                <a:path w="19" h="10" extrusionOk="0">
                  <a:moveTo>
                    <a:pt x="0" y="0"/>
                  </a:moveTo>
                  <a:lnTo>
                    <a:pt x="19" y="10"/>
                  </a:lnTo>
                  <a:lnTo>
                    <a:pt x="19" y="9"/>
                  </a:lnTo>
                  <a:lnTo>
                    <a:pt x="1" y="0"/>
                  </a:lnTo>
                  <a:lnTo>
                    <a:pt x="0"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8" name="Google Shape;918;p12"/>
            <p:cNvSpPr/>
            <p:nvPr/>
          </p:nvSpPr>
          <p:spPr>
            <a:xfrm>
              <a:off x="698500" y="2378075"/>
              <a:ext cx="30163" cy="15875"/>
            </a:xfrm>
            <a:custGeom>
              <a:avLst/>
              <a:gdLst/>
              <a:ahLst/>
              <a:cxnLst/>
              <a:rect l="l" t="t" r="r" b="b"/>
              <a:pathLst>
                <a:path w="19" h="10" extrusionOk="0">
                  <a:moveTo>
                    <a:pt x="0" y="1"/>
                  </a:moveTo>
                  <a:lnTo>
                    <a:pt x="19" y="10"/>
                  </a:lnTo>
                  <a:lnTo>
                    <a:pt x="19" y="9"/>
                  </a:lnTo>
                  <a:lnTo>
                    <a:pt x="1" y="0"/>
                  </a:lnTo>
                  <a:lnTo>
                    <a:pt x="0" y="1"/>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9" name="Google Shape;919;p12"/>
            <p:cNvSpPr/>
            <p:nvPr/>
          </p:nvSpPr>
          <p:spPr>
            <a:xfrm>
              <a:off x="700088" y="2374900"/>
              <a:ext cx="30163" cy="15875"/>
            </a:xfrm>
            <a:custGeom>
              <a:avLst/>
              <a:gdLst/>
              <a:ahLst/>
              <a:cxnLst/>
              <a:rect l="l" t="t" r="r" b="b"/>
              <a:pathLst>
                <a:path w="19" h="10" extrusionOk="0">
                  <a:moveTo>
                    <a:pt x="0" y="1"/>
                  </a:moveTo>
                  <a:lnTo>
                    <a:pt x="19" y="10"/>
                  </a:lnTo>
                  <a:lnTo>
                    <a:pt x="19" y="9"/>
                  </a:lnTo>
                  <a:lnTo>
                    <a:pt x="1" y="0"/>
                  </a:lnTo>
                  <a:lnTo>
                    <a:pt x="0" y="1"/>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0" name="Google Shape;920;p12"/>
            <p:cNvSpPr/>
            <p:nvPr/>
          </p:nvSpPr>
          <p:spPr>
            <a:xfrm>
              <a:off x="701675" y="2371725"/>
              <a:ext cx="28575" cy="15875"/>
            </a:xfrm>
            <a:custGeom>
              <a:avLst/>
              <a:gdLst/>
              <a:ahLst/>
              <a:cxnLst/>
              <a:rect l="l" t="t" r="r" b="b"/>
              <a:pathLst>
                <a:path w="18" h="10" extrusionOk="0">
                  <a:moveTo>
                    <a:pt x="0" y="1"/>
                  </a:moveTo>
                  <a:lnTo>
                    <a:pt x="18" y="10"/>
                  </a:lnTo>
                  <a:lnTo>
                    <a:pt x="18" y="9"/>
                  </a:lnTo>
                  <a:lnTo>
                    <a:pt x="0" y="0"/>
                  </a:lnTo>
                  <a:lnTo>
                    <a:pt x="0" y="1"/>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1" name="Google Shape;921;p12"/>
            <p:cNvSpPr/>
            <p:nvPr/>
          </p:nvSpPr>
          <p:spPr>
            <a:xfrm>
              <a:off x="714375" y="2384425"/>
              <a:ext cx="14288" cy="28575"/>
            </a:xfrm>
            <a:custGeom>
              <a:avLst/>
              <a:gdLst/>
              <a:ahLst/>
              <a:cxnLst/>
              <a:rect l="l" t="t" r="r" b="b"/>
              <a:pathLst>
                <a:path w="9" h="18" extrusionOk="0">
                  <a:moveTo>
                    <a:pt x="9" y="0"/>
                  </a:moveTo>
                  <a:lnTo>
                    <a:pt x="0" y="18"/>
                  </a:lnTo>
                  <a:lnTo>
                    <a:pt x="0"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2" name="Google Shape;922;p12"/>
            <p:cNvSpPr/>
            <p:nvPr/>
          </p:nvSpPr>
          <p:spPr>
            <a:xfrm>
              <a:off x="711200" y="2382838"/>
              <a:ext cx="14288" cy="28575"/>
            </a:xfrm>
            <a:custGeom>
              <a:avLst/>
              <a:gdLst/>
              <a:ahLst/>
              <a:cxnLst/>
              <a:rect l="l" t="t" r="r" b="b"/>
              <a:pathLst>
                <a:path w="9" h="18" extrusionOk="0">
                  <a:moveTo>
                    <a:pt x="9" y="0"/>
                  </a:moveTo>
                  <a:lnTo>
                    <a:pt x="0" y="18"/>
                  </a:lnTo>
                  <a:lnTo>
                    <a:pt x="1"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3" name="Google Shape;923;p12"/>
            <p:cNvSpPr/>
            <p:nvPr/>
          </p:nvSpPr>
          <p:spPr>
            <a:xfrm>
              <a:off x="708025" y="2381250"/>
              <a:ext cx="15875" cy="28575"/>
            </a:xfrm>
            <a:custGeom>
              <a:avLst/>
              <a:gdLst/>
              <a:ahLst/>
              <a:cxnLst/>
              <a:rect l="l" t="t" r="r" b="b"/>
              <a:pathLst>
                <a:path w="10" h="18" extrusionOk="0">
                  <a:moveTo>
                    <a:pt x="9" y="0"/>
                  </a:moveTo>
                  <a:lnTo>
                    <a:pt x="0" y="18"/>
                  </a:lnTo>
                  <a:lnTo>
                    <a:pt x="0" y="18"/>
                  </a:lnTo>
                  <a:lnTo>
                    <a:pt x="10"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4" name="Google Shape;924;p12"/>
            <p:cNvSpPr/>
            <p:nvPr/>
          </p:nvSpPr>
          <p:spPr>
            <a:xfrm>
              <a:off x="704850" y="2379663"/>
              <a:ext cx="15875" cy="28575"/>
            </a:xfrm>
            <a:custGeom>
              <a:avLst/>
              <a:gdLst/>
              <a:ahLst/>
              <a:cxnLst/>
              <a:rect l="l" t="t" r="r" b="b"/>
              <a:pathLst>
                <a:path w="10" h="18" extrusionOk="0">
                  <a:moveTo>
                    <a:pt x="9" y="0"/>
                  </a:moveTo>
                  <a:lnTo>
                    <a:pt x="0" y="18"/>
                  </a:lnTo>
                  <a:lnTo>
                    <a:pt x="1" y="18"/>
                  </a:lnTo>
                  <a:lnTo>
                    <a:pt x="10"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5" name="Google Shape;925;p12"/>
            <p:cNvSpPr/>
            <p:nvPr/>
          </p:nvSpPr>
          <p:spPr>
            <a:xfrm>
              <a:off x="701675" y="2378075"/>
              <a:ext cx="15875" cy="28575"/>
            </a:xfrm>
            <a:custGeom>
              <a:avLst/>
              <a:gdLst/>
              <a:ahLst/>
              <a:cxnLst/>
              <a:rect l="l" t="t" r="r" b="b"/>
              <a:pathLst>
                <a:path w="10" h="18" extrusionOk="0">
                  <a:moveTo>
                    <a:pt x="9" y="0"/>
                  </a:moveTo>
                  <a:lnTo>
                    <a:pt x="0" y="18"/>
                  </a:lnTo>
                  <a:lnTo>
                    <a:pt x="1" y="18"/>
                  </a:lnTo>
                  <a:lnTo>
                    <a:pt x="10"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6" name="Google Shape;926;p12"/>
            <p:cNvSpPr/>
            <p:nvPr/>
          </p:nvSpPr>
          <p:spPr>
            <a:xfrm>
              <a:off x="700088" y="2376488"/>
              <a:ext cx="14288" cy="28575"/>
            </a:xfrm>
            <a:custGeom>
              <a:avLst/>
              <a:gdLst/>
              <a:ahLst/>
              <a:cxnLst/>
              <a:rect l="l" t="t" r="r" b="b"/>
              <a:pathLst>
                <a:path w="9" h="18" extrusionOk="0">
                  <a:moveTo>
                    <a:pt x="9" y="0"/>
                  </a:moveTo>
                  <a:lnTo>
                    <a:pt x="0" y="18"/>
                  </a:lnTo>
                  <a:lnTo>
                    <a:pt x="0"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7" name="Google Shape;927;p12"/>
            <p:cNvSpPr/>
            <p:nvPr/>
          </p:nvSpPr>
          <p:spPr>
            <a:xfrm>
              <a:off x="696913" y="2374900"/>
              <a:ext cx="14288" cy="28575"/>
            </a:xfrm>
            <a:custGeom>
              <a:avLst/>
              <a:gdLst/>
              <a:ahLst/>
              <a:cxnLst/>
              <a:rect l="l" t="t" r="r" b="b"/>
              <a:pathLst>
                <a:path w="9" h="18" extrusionOk="0">
                  <a:moveTo>
                    <a:pt x="9" y="0"/>
                  </a:moveTo>
                  <a:lnTo>
                    <a:pt x="0" y="18"/>
                  </a:lnTo>
                  <a:lnTo>
                    <a:pt x="0"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8" name="Google Shape;928;p12"/>
            <p:cNvSpPr/>
            <p:nvPr/>
          </p:nvSpPr>
          <p:spPr>
            <a:xfrm>
              <a:off x="693738" y="2373313"/>
              <a:ext cx="14288" cy="28575"/>
            </a:xfrm>
            <a:custGeom>
              <a:avLst/>
              <a:gdLst/>
              <a:ahLst/>
              <a:cxnLst/>
              <a:rect l="l" t="t" r="r" b="b"/>
              <a:pathLst>
                <a:path w="9" h="18" extrusionOk="0">
                  <a:moveTo>
                    <a:pt x="9" y="0"/>
                  </a:moveTo>
                  <a:lnTo>
                    <a:pt x="0" y="18"/>
                  </a:lnTo>
                  <a:lnTo>
                    <a:pt x="0"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9" name="Google Shape;929;p12"/>
            <p:cNvSpPr/>
            <p:nvPr/>
          </p:nvSpPr>
          <p:spPr>
            <a:xfrm>
              <a:off x="690563" y="2371725"/>
              <a:ext cx="14288" cy="28575"/>
            </a:xfrm>
            <a:custGeom>
              <a:avLst/>
              <a:gdLst/>
              <a:ahLst/>
              <a:cxnLst/>
              <a:rect l="l" t="t" r="r" b="b"/>
              <a:pathLst>
                <a:path w="9" h="18" extrusionOk="0">
                  <a:moveTo>
                    <a:pt x="9" y="0"/>
                  </a:moveTo>
                  <a:lnTo>
                    <a:pt x="0" y="18"/>
                  </a:lnTo>
                  <a:lnTo>
                    <a:pt x="0" y="18"/>
                  </a:lnTo>
                  <a:lnTo>
                    <a:pt x="9" y="0"/>
                  </a:lnTo>
                  <a:lnTo>
                    <a:pt x="9" y="0"/>
                  </a:lnTo>
                  <a:close/>
                </a:path>
              </a:pathLst>
            </a:custGeom>
            <a:solidFill>
              <a:srgbClr val="E7E7E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0" name="Google Shape;930;p12"/>
            <p:cNvSpPr/>
            <p:nvPr/>
          </p:nvSpPr>
          <p:spPr>
            <a:xfrm>
              <a:off x="714375" y="2408238"/>
              <a:ext cx="3175" cy="3175"/>
            </a:xfrm>
            <a:custGeom>
              <a:avLst/>
              <a:gdLst/>
              <a:ahLst/>
              <a:cxnLst/>
              <a:rect l="l" t="t" r="r" b="b"/>
              <a:pathLst>
                <a:path w="8" h="8" extrusionOk="0">
                  <a:moveTo>
                    <a:pt x="1" y="3"/>
                  </a:moveTo>
                  <a:cubicBezTo>
                    <a:pt x="0" y="5"/>
                    <a:pt x="1" y="7"/>
                    <a:pt x="2" y="7"/>
                  </a:cubicBezTo>
                  <a:cubicBezTo>
                    <a:pt x="4" y="8"/>
                    <a:pt x="6" y="8"/>
                    <a:pt x="7" y="6"/>
                  </a:cubicBezTo>
                  <a:cubicBezTo>
                    <a:pt x="8" y="4"/>
                    <a:pt x="7" y="2"/>
                    <a:pt x="6" y="1"/>
                  </a:cubicBezTo>
                  <a:cubicBezTo>
                    <a:pt x="4" y="0"/>
                    <a:pt x="2" y="1"/>
                    <a:pt x="1" y="3"/>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1" name="Google Shape;931;p12"/>
            <p:cNvSpPr/>
            <p:nvPr/>
          </p:nvSpPr>
          <p:spPr>
            <a:xfrm>
              <a:off x="711200" y="2398713"/>
              <a:ext cx="3175" cy="3175"/>
            </a:xfrm>
            <a:custGeom>
              <a:avLst/>
              <a:gdLst/>
              <a:ahLst/>
              <a:cxnLst/>
              <a:rect l="l" t="t" r="r" b="b"/>
              <a:pathLst>
                <a:path w="8" h="8" extrusionOk="0">
                  <a:moveTo>
                    <a:pt x="1" y="2"/>
                  </a:moveTo>
                  <a:cubicBezTo>
                    <a:pt x="0" y="4"/>
                    <a:pt x="0" y="6"/>
                    <a:pt x="2" y="7"/>
                  </a:cubicBezTo>
                  <a:cubicBezTo>
                    <a:pt x="4" y="8"/>
                    <a:pt x="6" y="7"/>
                    <a:pt x="7" y="5"/>
                  </a:cubicBezTo>
                  <a:cubicBezTo>
                    <a:pt x="8" y="4"/>
                    <a:pt x="7" y="2"/>
                    <a:pt x="5" y="1"/>
                  </a:cubicBezTo>
                  <a:cubicBezTo>
                    <a:pt x="4" y="0"/>
                    <a:pt x="1" y="1"/>
                    <a:pt x="1" y="2"/>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2" name="Google Shape;932;p12"/>
            <p:cNvSpPr/>
            <p:nvPr/>
          </p:nvSpPr>
          <p:spPr>
            <a:xfrm>
              <a:off x="706438" y="2400300"/>
              <a:ext cx="3175" cy="3175"/>
            </a:xfrm>
            <a:custGeom>
              <a:avLst/>
              <a:gdLst/>
              <a:ahLst/>
              <a:cxnLst/>
              <a:rect l="l" t="t" r="r" b="b"/>
              <a:pathLst>
                <a:path w="8" h="8" extrusionOk="0">
                  <a:moveTo>
                    <a:pt x="1" y="2"/>
                  </a:moveTo>
                  <a:cubicBezTo>
                    <a:pt x="0" y="4"/>
                    <a:pt x="1" y="6"/>
                    <a:pt x="3" y="7"/>
                  </a:cubicBezTo>
                  <a:cubicBezTo>
                    <a:pt x="5" y="8"/>
                    <a:pt x="7" y="7"/>
                    <a:pt x="8" y="5"/>
                  </a:cubicBezTo>
                  <a:cubicBezTo>
                    <a:pt x="8" y="4"/>
                    <a:pt x="8" y="2"/>
                    <a:pt x="6" y="1"/>
                  </a:cubicBezTo>
                  <a:cubicBezTo>
                    <a:pt x="4" y="0"/>
                    <a:pt x="2" y="1"/>
                    <a:pt x="1" y="2"/>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3" name="Google Shape;933;p12"/>
            <p:cNvSpPr/>
            <p:nvPr/>
          </p:nvSpPr>
          <p:spPr>
            <a:xfrm>
              <a:off x="701675" y="2390775"/>
              <a:ext cx="1588" cy="1588"/>
            </a:xfrm>
            <a:custGeom>
              <a:avLst/>
              <a:gdLst/>
              <a:ahLst/>
              <a:cxnLst/>
              <a:rect l="l" t="t" r="r" b="b"/>
              <a:pathLst>
                <a:path w="8" h="8" extrusionOk="0">
                  <a:moveTo>
                    <a:pt x="1" y="3"/>
                  </a:moveTo>
                  <a:cubicBezTo>
                    <a:pt x="0" y="4"/>
                    <a:pt x="1" y="7"/>
                    <a:pt x="2" y="7"/>
                  </a:cubicBezTo>
                  <a:cubicBezTo>
                    <a:pt x="4" y="8"/>
                    <a:pt x="6" y="8"/>
                    <a:pt x="7" y="6"/>
                  </a:cubicBezTo>
                  <a:cubicBezTo>
                    <a:pt x="8" y="4"/>
                    <a:pt x="7" y="2"/>
                    <a:pt x="6" y="1"/>
                  </a:cubicBezTo>
                  <a:cubicBezTo>
                    <a:pt x="4" y="0"/>
                    <a:pt x="2" y="1"/>
                    <a:pt x="1" y="3"/>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4" name="Google Shape;934;p12"/>
            <p:cNvSpPr/>
            <p:nvPr/>
          </p:nvSpPr>
          <p:spPr>
            <a:xfrm>
              <a:off x="720725" y="2397125"/>
              <a:ext cx="3175" cy="1588"/>
            </a:xfrm>
            <a:custGeom>
              <a:avLst/>
              <a:gdLst/>
              <a:ahLst/>
              <a:cxnLst/>
              <a:rect l="l" t="t" r="r" b="b"/>
              <a:pathLst>
                <a:path w="8" h="8" extrusionOk="0">
                  <a:moveTo>
                    <a:pt x="1" y="2"/>
                  </a:moveTo>
                  <a:cubicBezTo>
                    <a:pt x="0" y="4"/>
                    <a:pt x="1" y="6"/>
                    <a:pt x="3" y="7"/>
                  </a:cubicBezTo>
                  <a:cubicBezTo>
                    <a:pt x="4" y="8"/>
                    <a:pt x="7" y="7"/>
                    <a:pt x="7" y="5"/>
                  </a:cubicBezTo>
                  <a:cubicBezTo>
                    <a:pt x="8" y="3"/>
                    <a:pt x="8" y="1"/>
                    <a:pt x="6" y="0"/>
                  </a:cubicBezTo>
                  <a:cubicBezTo>
                    <a:pt x="4" y="0"/>
                    <a:pt x="2" y="0"/>
                    <a:pt x="1"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5" name="Google Shape;935;p12"/>
            <p:cNvSpPr/>
            <p:nvPr/>
          </p:nvSpPr>
          <p:spPr>
            <a:xfrm>
              <a:off x="725488" y="2387600"/>
              <a:ext cx="3175" cy="3175"/>
            </a:xfrm>
            <a:custGeom>
              <a:avLst/>
              <a:gdLst/>
              <a:ahLst/>
              <a:cxnLst/>
              <a:rect l="l" t="t" r="r" b="b"/>
              <a:pathLst>
                <a:path w="8" h="8" extrusionOk="0">
                  <a:moveTo>
                    <a:pt x="1" y="2"/>
                  </a:moveTo>
                  <a:cubicBezTo>
                    <a:pt x="0" y="4"/>
                    <a:pt x="1" y="6"/>
                    <a:pt x="3" y="7"/>
                  </a:cubicBezTo>
                  <a:cubicBezTo>
                    <a:pt x="5" y="8"/>
                    <a:pt x="7" y="7"/>
                    <a:pt x="8" y="5"/>
                  </a:cubicBezTo>
                  <a:cubicBezTo>
                    <a:pt x="8" y="4"/>
                    <a:pt x="8" y="2"/>
                    <a:pt x="6" y="1"/>
                  </a:cubicBezTo>
                  <a:cubicBezTo>
                    <a:pt x="4" y="0"/>
                    <a:pt x="2" y="1"/>
                    <a:pt x="1" y="2"/>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6" name="Google Shape;936;p12"/>
            <p:cNvSpPr/>
            <p:nvPr/>
          </p:nvSpPr>
          <p:spPr>
            <a:xfrm>
              <a:off x="720725" y="2389188"/>
              <a:ext cx="3175" cy="3175"/>
            </a:xfrm>
            <a:custGeom>
              <a:avLst/>
              <a:gdLst/>
              <a:ahLst/>
              <a:cxnLst/>
              <a:rect l="l" t="t" r="r" b="b"/>
              <a:pathLst>
                <a:path w="8" h="8" extrusionOk="0">
                  <a:moveTo>
                    <a:pt x="1" y="2"/>
                  </a:moveTo>
                  <a:cubicBezTo>
                    <a:pt x="0" y="4"/>
                    <a:pt x="1" y="6"/>
                    <a:pt x="3" y="7"/>
                  </a:cubicBezTo>
                  <a:cubicBezTo>
                    <a:pt x="4" y="8"/>
                    <a:pt x="6" y="7"/>
                    <a:pt x="7" y="6"/>
                  </a:cubicBezTo>
                  <a:cubicBezTo>
                    <a:pt x="8" y="4"/>
                    <a:pt x="7" y="2"/>
                    <a:pt x="6" y="1"/>
                  </a:cubicBezTo>
                  <a:cubicBezTo>
                    <a:pt x="4" y="0"/>
                    <a:pt x="2" y="1"/>
                    <a:pt x="1" y="2"/>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7" name="Google Shape;937;p12"/>
            <p:cNvSpPr/>
            <p:nvPr/>
          </p:nvSpPr>
          <p:spPr>
            <a:xfrm>
              <a:off x="715963" y="2382838"/>
              <a:ext cx="3175" cy="3175"/>
            </a:xfrm>
            <a:custGeom>
              <a:avLst/>
              <a:gdLst/>
              <a:ahLst/>
              <a:cxnLst/>
              <a:rect l="l" t="t" r="r" b="b"/>
              <a:pathLst>
                <a:path w="8" h="8" extrusionOk="0">
                  <a:moveTo>
                    <a:pt x="1" y="2"/>
                  </a:moveTo>
                  <a:cubicBezTo>
                    <a:pt x="0" y="4"/>
                    <a:pt x="1" y="6"/>
                    <a:pt x="2" y="7"/>
                  </a:cubicBezTo>
                  <a:cubicBezTo>
                    <a:pt x="4" y="8"/>
                    <a:pt x="6" y="7"/>
                    <a:pt x="7" y="5"/>
                  </a:cubicBezTo>
                  <a:cubicBezTo>
                    <a:pt x="8" y="4"/>
                    <a:pt x="7" y="1"/>
                    <a:pt x="5" y="1"/>
                  </a:cubicBezTo>
                  <a:cubicBezTo>
                    <a:pt x="4" y="0"/>
                    <a:pt x="2" y="0"/>
                    <a:pt x="1" y="2"/>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8" name="Google Shape;938;p12"/>
            <p:cNvSpPr/>
            <p:nvPr/>
          </p:nvSpPr>
          <p:spPr>
            <a:xfrm>
              <a:off x="709613" y="2387600"/>
              <a:ext cx="3175" cy="3175"/>
            </a:xfrm>
            <a:custGeom>
              <a:avLst/>
              <a:gdLst/>
              <a:ahLst/>
              <a:cxnLst/>
              <a:rect l="l" t="t" r="r" b="b"/>
              <a:pathLst>
                <a:path w="8" h="8" extrusionOk="0">
                  <a:moveTo>
                    <a:pt x="0" y="2"/>
                  </a:moveTo>
                  <a:cubicBezTo>
                    <a:pt x="0" y="4"/>
                    <a:pt x="0" y="6"/>
                    <a:pt x="2" y="7"/>
                  </a:cubicBezTo>
                  <a:cubicBezTo>
                    <a:pt x="4" y="8"/>
                    <a:pt x="6" y="7"/>
                    <a:pt x="7" y="6"/>
                  </a:cubicBezTo>
                  <a:cubicBezTo>
                    <a:pt x="8" y="4"/>
                    <a:pt x="7" y="2"/>
                    <a:pt x="5" y="1"/>
                  </a:cubicBezTo>
                  <a:cubicBezTo>
                    <a:pt x="3" y="0"/>
                    <a:pt x="1" y="1"/>
                    <a:pt x="0" y="2"/>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9" name="Google Shape;939;p12"/>
            <p:cNvSpPr/>
            <p:nvPr/>
          </p:nvSpPr>
          <p:spPr>
            <a:xfrm>
              <a:off x="701675" y="2371725"/>
              <a:ext cx="3175" cy="3175"/>
            </a:xfrm>
            <a:custGeom>
              <a:avLst/>
              <a:gdLst/>
              <a:ahLst/>
              <a:cxnLst/>
              <a:rect l="l" t="t" r="r" b="b"/>
              <a:pathLst>
                <a:path w="8" h="8" extrusionOk="0">
                  <a:moveTo>
                    <a:pt x="1" y="3"/>
                  </a:moveTo>
                  <a:cubicBezTo>
                    <a:pt x="0" y="4"/>
                    <a:pt x="1" y="6"/>
                    <a:pt x="2" y="7"/>
                  </a:cubicBezTo>
                  <a:cubicBezTo>
                    <a:pt x="4" y="8"/>
                    <a:pt x="6" y="7"/>
                    <a:pt x="7" y="6"/>
                  </a:cubicBezTo>
                  <a:cubicBezTo>
                    <a:pt x="8" y="4"/>
                    <a:pt x="7" y="2"/>
                    <a:pt x="5" y="1"/>
                  </a:cubicBezTo>
                  <a:cubicBezTo>
                    <a:pt x="4" y="0"/>
                    <a:pt x="2" y="1"/>
                    <a:pt x="1" y="3"/>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0" name="Google Shape;940;p12"/>
            <p:cNvSpPr/>
            <p:nvPr/>
          </p:nvSpPr>
          <p:spPr>
            <a:xfrm>
              <a:off x="715963" y="2390775"/>
              <a:ext cx="3175" cy="1588"/>
            </a:xfrm>
            <a:custGeom>
              <a:avLst/>
              <a:gdLst/>
              <a:ahLst/>
              <a:cxnLst/>
              <a:rect l="l" t="t" r="r" b="b"/>
              <a:pathLst>
                <a:path w="8" h="8" extrusionOk="0">
                  <a:moveTo>
                    <a:pt x="1" y="3"/>
                  </a:moveTo>
                  <a:cubicBezTo>
                    <a:pt x="0" y="4"/>
                    <a:pt x="1" y="6"/>
                    <a:pt x="2" y="7"/>
                  </a:cubicBezTo>
                  <a:cubicBezTo>
                    <a:pt x="4" y="8"/>
                    <a:pt x="6" y="7"/>
                    <a:pt x="7" y="6"/>
                  </a:cubicBezTo>
                  <a:cubicBezTo>
                    <a:pt x="8" y="4"/>
                    <a:pt x="7" y="2"/>
                    <a:pt x="5" y="1"/>
                  </a:cubicBezTo>
                  <a:cubicBezTo>
                    <a:pt x="4" y="0"/>
                    <a:pt x="2" y="1"/>
                    <a:pt x="1"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1" name="Google Shape;941;p12"/>
            <p:cNvSpPr/>
            <p:nvPr/>
          </p:nvSpPr>
          <p:spPr>
            <a:xfrm>
              <a:off x="709613" y="2395538"/>
              <a:ext cx="3175" cy="1588"/>
            </a:xfrm>
            <a:custGeom>
              <a:avLst/>
              <a:gdLst/>
              <a:ahLst/>
              <a:cxnLst/>
              <a:rect l="l" t="t" r="r" b="b"/>
              <a:pathLst>
                <a:path w="8" h="8" extrusionOk="0">
                  <a:moveTo>
                    <a:pt x="0" y="2"/>
                  </a:moveTo>
                  <a:cubicBezTo>
                    <a:pt x="0" y="4"/>
                    <a:pt x="0" y="6"/>
                    <a:pt x="2" y="7"/>
                  </a:cubicBezTo>
                  <a:cubicBezTo>
                    <a:pt x="4" y="8"/>
                    <a:pt x="6" y="7"/>
                    <a:pt x="7" y="5"/>
                  </a:cubicBezTo>
                  <a:cubicBezTo>
                    <a:pt x="8" y="3"/>
                    <a:pt x="7" y="1"/>
                    <a:pt x="5" y="0"/>
                  </a:cubicBezTo>
                  <a:cubicBezTo>
                    <a:pt x="3" y="0"/>
                    <a:pt x="1" y="0"/>
                    <a:pt x="0"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2" name="Google Shape;942;p12"/>
            <p:cNvSpPr/>
            <p:nvPr/>
          </p:nvSpPr>
          <p:spPr>
            <a:xfrm>
              <a:off x="704850" y="2389188"/>
              <a:ext cx="3175" cy="3175"/>
            </a:xfrm>
            <a:custGeom>
              <a:avLst/>
              <a:gdLst/>
              <a:ahLst/>
              <a:cxnLst/>
              <a:rect l="l" t="t" r="r" b="b"/>
              <a:pathLst>
                <a:path w="8" h="8" extrusionOk="0">
                  <a:moveTo>
                    <a:pt x="1" y="3"/>
                  </a:moveTo>
                  <a:cubicBezTo>
                    <a:pt x="0" y="4"/>
                    <a:pt x="1" y="6"/>
                    <a:pt x="3" y="7"/>
                  </a:cubicBezTo>
                  <a:cubicBezTo>
                    <a:pt x="4" y="8"/>
                    <a:pt x="7" y="7"/>
                    <a:pt x="7" y="6"/>
                  </a:cubicBezTo>
                  <a:cubicBezTo>
                    <a:pt x="8" y="4"/>
                    <a:pt x="8" y="2"/>
                    <a:pt x="6" y="1"/>
                  </a:cubicBezTo>
                  <a:cubicBezTo>
                    <a:pt x="4" y="0"/>
                    <a:pt x="2" y="1"/>
                    <a:pt x="1" y="3"/>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3" name="Google Shape;943;p12"/>
            <p:cNvSpPr/>
            <p:nvPr/>
          </p:nvSpPr>
          <p:spPr>
            <a:xfrm>
              <a:off x="701675" y="2379663"/>
              <a:ext cx="3175" cy="3175"/>
            </a:xfrm>
            <a:custGeom>
              <a:avLst/>
              <a:gdLst/>
              <a:ahLst/>
              <a:cxnLst/>
              <a:rect l="l" t="t" r="r" b="b"/>
              <a:pathLst>
                <a:path w="8" h="8" extrusionOk="0">
                  <a:moveTo>
                    <a:pt x="1" y="2"/>
                  </a:moveTo>
                  <a:cubicBezTo>
                    <a:pt x="0" y="4"/>
                    <a:pt x="1" y="6"/>
                    <a:pt x="2" y="7"/>
                  </a:cubicBezTo>
                  <a:cubicBezTo>
                    <a:pt x="4" y="8"/>
                    <a:pt x="6" y="7"/>
                    <a:pt x="7" y="5"/>
                  </a:cubicBezTo>
                  <a:cubicBezTo>
                    <a:pt x="8" y="3"/>
                    <a:pt x="7" y="1"/>
                    <a:pt x="6" y="0"/>
                  </a:cubicBezTo>
                  <a:cubicBezTo>
                    <a:pt x="4" y="0"/>
                    <a:pt x="2" y="0"/>
                    <a:pt x="1"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4" name="Google Shape;944;p12"/>
            <p:cNvSpPr/>
            <p:nvPr/>
          </p:nvSpPr>
          <p:spPr>
            <a:xfrm>
              <a:off x="692150" y="2393950"/>
              <a:ext cx="3175" cy="3175"/>
            </a:xfrm>
            <a:custGeom>
              <a:avLst/>
              <a:gdLst/>
              <a:ahLst/>
              <a:cxnLst/>
              <a:rect l="l" t="t" r="r" b="b"/>
              <a:pathLst>
                <a:path w="8" h="8" extrusionOk="0">
                  <a:moveTo>
                    <a:pt x="1" y="2"/>
                  </a:moveTo>
                  <a:cubicBezTo>
                    <a:pt x="0" y="4"/>
                    <a:pt x="1" y="6"/>
                    <a:pt x="3" y="7"/>
                  </a:cubicBezTo>
                  <a:cubicBezTo>
                    <a:pt x="5" y="8"/>
                    <a:pt x="7" y="7"/>
                    <a:pt x="8" y="5"/>
                  </a:cubicBezTo>
                  <a:cubicBezTo>
                    <a:pt x="8" y="3"/>
                    <a:pt x="8" y="1"/>
                    <a:pt x="6" y="0"/>
                  </a:cubicBezTo>
                  <a:cubicBezTo>
                    <a:pt x="4" y="0"/>
                    <a:pt x="2" y="0"/>
                    <a:pt x="1" y="2"/>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5" name="Google Shape;945;p12"/>
            <p:cNvSpPr/>
            <p:nvPr/>
          </p:nvSpPr>
          <p:spPr>
            <a:xfrm>
              <a:off x="701675" y="2392363"/>
              <a:ext cx="14288" cy="17463"/>
            </a:xfrm>
            <a:custGeom>
              <a:avLst/>
              <a:gdLst/>
              <a:ahLst/>
              <a:cxnLst/>
              <a:rect l="l" t="t" r="r" b="b"/>
              <a:pathLst>
                <a:path w="9" h="11" extrusionOk="0">
                  <a:moveTo>
                    <a:pt x="9" y="11"/>
                  </a:moveTo>
                  <a:lnTo>
                    <a:pt x="9" y="11"/>
                  </a:lnTo>
                  <a:lnTo>
                    <a:pt x="7" y="5"/>
                  </a:lnTo>
                  <a:lnTo>
                    <a:pt x="4" y="6"/>
                  </a:lnTo>
                  <a:lnTo>
                    <a:pt x="1" y="0"/>
                  </a:lnTo>
                  <a:lnTo>
                    <a:pt x="0" y="0"/>
                  </a:lnTo>
                  <a:lnTo>
                    <a:pt x="4" y="7"/>
                  </a:lnTo>
                  <a:lnTo>
                    <a:pt x="7" y="6"/>
                  </a:lnTo>
                  <a:lnTo>
                    <a:pt x="9" y="11"/>
                  </a:ln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6" name="Google Shape;946;p12"/>
            <p:cNvSpPr/>
            <p:nvPr/>
          </p:nvSpPr>
          <p:spPr>
            <a:xfrm>
              <a:off x="693738" y="2379663"/>
              <a:ext cx="28575" cy="17463"/>
            </a:xfrm>
            <a:custGeom>
              <a:avLst/>
              <a:gdLst/>
              <a:ahLst/>
              <a:cxnLst/>
              <a:rect l="l" t="t" r="r" b="b"/>
              <a:pathLst>
                <a:path w="18" h="11" extrusionOk="0">
                  <a:moveTo>
                    <a:pt x="0" y="10"/>
                  </a:moveTo>
                  <a:lnTo>
                    <a:pt x="6" y="1"/>
                  </a:lnTo>
                  <a:lnTo>
                    <a:pt x="8" y="7"/>
                  </a:lnTo>
                  <a:lnTo>
                    <a:pt x="11" y="11"/>
                  </a:lnTo>
                  <a:lnTo>
                    <a:pt x="15" y="8"/>
                  </a:lnTo>
                  <a:lnTo>
                    <a:pt x="18" y="11"/>
                  </a:lnTo>
                  <a:lnTo>
                    <a:pt x="18" y="11"/>
                  </a:lnTo>
                  <a:lnTo>
                    <a:pt x="15" y="7"/>
                  </a:lnTo>
                  <a:lnTo>
                    <a:pt x="11" y="10"/>
                  </a:lnTo>
                  <a:lnTo>
                    <a:pt x="9" y="7"/>
                  </a:lnTo>
                  <a:lnTo>
                    <a:pt x="6" y="0"/>
                  </a:lnTo>
                  <a:lnTo>
                    <a:pt x="0" y="9"/>
                  </a:lnTo>
                  <a:lnTo>
                    <a:pt x="0" y="10"/>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7" name="Google Shape;947;p12"/>
            <p:cNvSpPr/>
            <p:nvPr/>
          </p:nvSpPr>
          <p:spPr>
            <a:xfrm>
              <a:off x="703263" y="2373313"/>
              <a:ext cx="23813" cy="17463"/>
            </a:xfrm>
            <a:custGeom>
              <a:avLst/>
              <a:gdLst/>
              <a:ahLst/>
              <a:cxnLst/>
              <a:rect l="l" t="t" r="r" b="b"/>
              <a:pathLst>
                <a:path w="15" h="11" extrusionOk="0">
                  <a:moveTo>
                    <a:pt x="5" y="10"/>
                  </a:moveTo>
                  <a:lnTo>
                    <a:pt x="9" y="7"/>
                  </a:lnTo>
                  <a:lnTo>
                    <a:pt x="12" y="11"/>
                  </a:lnTo>
                  <a:lnTo>
                    <a:pt x="15" y="10"/>
                  </a:lnTo>
                  <a:lnTo>
                    <a:pt x="15" y="9"/>
                  </a:lnTo>
                  <a:lnTo>
                    <a:pt x="12" y="10"/>
                  </a:lnTo>
                  <a:lnTo>
                    <a:pt x="9" y="7"/>
                  </a:lnTo>
                  <a:lnTo>
                    <a:pt x="5" y="9"/>
                  </a:lnTo>
                  <a:lnTo>
                    <a:pt x="1" y="0"/>
                  </a:lnTo>
                  <a:lnTo>
                    <a:pt x="0" y="0"/>
                  </a:lnTo>
                  <a:lnTo>
                    <a:pt x="5" y="10"/>
                  </a:ln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8" name="Google Shape;948;p12"/>
            <p:cNvSpPr/>
            <p:nvPr/>
          </p:nvSpPr>
          <p:spPr>
            <a:xfrm>
              <a:off x="690563" y="2408238"/>
              <a:ext cx="3175" cy="4763"/>
            </a:xfrm>
            <a:custGeom>
              <a:avLst/>
              <a:gdLst/>
              <a:ahLst/>
              <a:cxnLst/>
              <a:rect l="l" t="t" r="r" b="b"/>
              <a:pathLst>
                <a:path w="12" h="11" extrusionOk="0">
                  <a:moveTo>
                    <a:pt x="0" y="7"/>
                  </a:moveTo>
                  <a:cubicBezTo>
                    <a:pt x="4" y="0"/>
                    <a:pt x="4" y="0"/>
                    <a:pt x="4" y="0"/>
                  </a:cubicBezTo>
                  <a:cubicBezTo>
                    <a:pt x="7" y="1"/>
                    <a:pt x="10" y="4"/>
                    <a:pt x="12" y="7"/>
                  </a:cubicBezTo>
                  <a:cubicBezTo>
                    <a:pt x="5" y="11"/>
                    <a:pt x="5" y="11"/>
                    <a:pt x="5" y="11"/>
                  </a:cubicBezTo>
                  <a:cubicBezTo>
                    <a:pt x="4" y="10"/>
                    <a:pt x="2" y="8"/>
                    <a:pt x="0" y="7"/>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9" name="Google Shape;949;p12"/>
            <p:cNvSpPr/>
            <p:nvPr/>
          </p:nvSpPr>
          <p:spPr>
            <a:xfrm>
              <a:off x="692150" y="2411413"/>
              <a:ext cx="3175" cy="6350"/>
            </a:xfrm>
            <a:custGeom>
              <a:avLst/>
              <a:gdLst/>
              <a:ahLst/>
              <a:cxnLst/>
              <a:rect l="l" t="t" r="r" b="b"/>
              <a:pathLst>
                <a:path w="11" h="19" extrusionOk="0">
                  <a:moveTo>
                    <a:pt x="0" y="15"/>
                  </a:moveTo>
                  <a:cubicBezTo>
                    <a:pt x="0" y="14"/>
                    <a:pt x="0" y="14"/>
                    <a:pt x="0" y="14"/>
                  </a:cubicBezTo>
                  <a:cubicBezTo>
                    <a:pt x="2" y="11"/>
                    <a:pt x="2" y="7"/>
                    <a:pt x="0" y="4"/>
                  </a:cubicBezTo>
                  <a:cubicBezTo>
                    <a:pt x="7" y="0"/>
                    <a:pt x="7" y="0"/>
                    <a:pt x="7" y="0"/>
                  </a:cubicBezTo>
                  <a:cubicBezTo>
                    <a:pt x="10" y="5"/>
                    <a:pt x="11" y="12"/>
                    <a:pt x="8" y="18"/>
                  </a:cubicBezTo>
                  <a:cubicBezTo>
                    <a:pt x="7" y="19"/>
                    <a:pt x="7" y="19"/>
                    <a:pt x="7" y="19"/>
                  </a:cubicBezTo>
                  <a:lnTo>
                    <a:pt x="0" y="15"/>
                  </a:ln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0" name="Google Shape;950;p12"/>
            <p:cNvSpPr/>
            <p:nvPr/>
          </p:nvSpPr>
          <p:spPr>
            <a:xfrm>
              <a:off x="679450" y="2406650"/>
              <a:ext cx="14288" cy="15875"/>
            </a:xfrm>
            <a:custGeom>
              <a:avLst/>
              <a:gdLst/>
              <a:ahLst/>
              <a:cxnLst/>
              <a:rect l="l" t="t" r="r" b="b"/>
              <a:pathLst>
                <a:path w="40" h="46" extrusionOk="0">
                  <a:moveTo>
                    <a:pt x="31" y="5"/>
                  </a:moveTo>
                  <a:cubicBezTo>
                    <a:pt x="27" y="13"/>
                    <a:pt x="27" y="13"/>
                    <a:pt x="27" y="13"/>
                  </a:cubicBezTo>
                  <a:cubicBezTo>
                    <a:pt x="22" y="10"/>
                    <a:pt x="15" y="13"/>
                    <a:pt x="12" y="18"/>
                  </a:cubicBezTo>
                  <a:cubicBezTo>
                    <a:pt x="10" y="24"/>
                    <a:pt x="12" y="31"/>
                    <a:pt x="18" y="33"/>
                  </a:cubicBezTo>
                  <a:cubicBezTo>
                    <a:pt x="23" y="36"/>
                    <a:pt x="29" y="34"/>
                    <a:pt x="32" y="30"/>
                  </a:cubicBezTo>
                  <a:cubicBezTo>
                    <a:pt x="40" y="34"/>
                    <a:pt x="40" y="34"/>
                    <a:pt x="40" y="34"/>
                  </a:cubicBezTo>
                  <a:cubicBezTo>
                    <a:pt x="34" y="42"/>
                    <a:pt x="23" y="46"/>
                    <a:pt x="14" y="41"/>
                  </a:cubicBezTo>
                  <a:cubicBezTo>
                    <a:pt x="4" y="36"/>
                    <a:pt x="0" y="24"/>
                    <a:pt x="5" y="14"/>
                  </a:cubicBezTo>
                  <a:cubicBezTo>
                    <a:pt x="10" y="5"/>
                    <a:pt x="21" y="0"/>
                    <a:pt x="31"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1" name="Google Shape;951;p12"/>
            <p:cNvSpPr/>
            <p:nvPr/>
          </p:nvSpPr>
          <p:spPr>
            <a:xfrm>
              <a:off x="701675" y="2414588"/>
              <a:ext cx="14288" cy="7938"/>
            </a:xfrm>
            <a:custGeom>
              <a:avLst/>
              <a:gdLst/>
              <a:ahLst/>
              <a:cxnLst/>
              <a:rect l="l" t="t" r="r" b="b"/>
              <a:pathLst>
                <a:path w="37" h="22" extrusionOk="0">
                  <a:moveTo>
                    <a:pt x="2" y="7"/>
                  </a:moveTo>
                  <a:cubicBezTo>
                    <a:pt x="31" y="22"/>
                    <a:pt x="31" y="22"/>
                    <a:pt x="31" y="22"/>
                  </a:cubicBezTo>
                  <a:cubicBezTo>
                    <a:pt x="33" y="22"/>
                    <a:pt x="35" y="22"/>
                    <a:pt x="36" y="20"/>
                  </a:cubicBezTo>
                  <a:cubicBezTo>
                    <a:pt x="37" y="18"/>
                    <a:pt x="36" y="16"/>
                    <a:pt x="34" y="15"/>
                  </a:cubicBezTo>
                  <a:cubicBezTo>
                    <a:pt x="5" y="1"/>
                    <a:pt x="5" y="1"/>
                    <a:pt x="5" y="1"/>
                  </a:cubicBezTo>
                  <a:cubicBezTo>
                    <a:pt x="3" y="0"/>
                    <a:pt x="1" y="1"/>
                    <a:pt x="0" y="2"/>
                  </a:cubicBezTo>
                  <a:cubicBezTo>
                    <a:pt x="0" y="4"/>
                    <a:pt x="0" y="6"/>
                    <a:pt x="2" y="7"/>
                  </a:cubicBezTo>
                  <a:close/>
                </a:path>
              </a:pathLst>
            </a:custGeom>
            <a:solidFill>
              <a:srgbClr val="3FAF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2" name="Google Shape;952;p12"/>
            <p:cNvSpPr/>
            <p:nvPr/>
          </p:nvSpPr>
          <p:spPr>
            <a:xfrm>
              <a:off x="706438" y="2416175"/>
              <a:ext cx="3175" cy="3175"/>
            </a:xfrm>
            <a:custGeom>
              <a:avLst/>
              <a:gdLst/>
              <a:ahLst/>
              <a:cxnLst/>
              <a:rect l="l" t="t" r="r" b="b"/>
              <a:pathLst>
                <a:path w="8" h="8" extrusionOk="0">
                  <a:moveTo>
                    <a:pt x="1" y="3"/>
                  </a:moveTo>
                  <a:cubicBezTo>
                    <a:pt x="0" y="4"/>
                    <a:pt x="1" y="6"/>
                    <a:pt x="3" y="7"/>
                  </a:cubicBezTo>
                  <a:cubicBezTo>
                    <a:pt x="4" y="8"/>
                    <a:pt x="6" y="7"/>
                    <a:pt x="7" y="6"/>
                  </a:cubicBezTo>
                  <a:cubicBezTo>
                    <a:pt x="8" y="4"/>
                    <a:pt x="7" y="2"/>
                    <a:pt x="6" y="1"/>
                  </a:cubicBezTo>
                  <a:cubicBezTo>
                    <a:pt x="4" y="0"/>
                    <a:pt x="2" y="1"/>
                    <a:pt x="1"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3" name="Google Shape;953;p12"/>
            <p:cNvSpPr/>
            <p:nvPr/>
          </p:nvSpPr>
          <p:spPr>
            <a:xfrm>
              <a:off x="700088" y="2417763"/>
              <a:ext cx="14288" cy="7938"/>
            </a:xfrm>
            <a:custGeom>
              <a:avLst/>
              <a:gdLst/>
              <a:ahLst/>
              <a:cxnLst/>
              <a:rect l="l" t="t" r="r" b="b"/>
              <a:pathLst>
                <a:path w="37" h="22" extrusionOk="0">
                  <a:moveTo>
                    <a:pt x="3" y="7"/>
                  </a:moveTo>
                  <a:cubicBezTo>
                    <a:pt x="32" y="21"/>
                    <a:pt x="32" y="21"/>
                    <a:pt x="32" y="21"/>
                  </a:cubicBezTo>
                  <a:cubicBezTo>
                    <a:pt x="33" y="22"/>
                    <a:pt x="36" y="22"/>
                    <a:pt x="36" y="20"/>
                  </a:cubicBezTo>
                  <a:cubicBezTo>
                    <a:pt x="37" y="18"/>
                    <a:pt x="37" y="16"/>
                    <a:pt x="35" y="15"/>
                  </a:cubicBezTo>
                  <a:cubicBezTo>
                    <a:pt x="6" y="1"/>
                    <a:pt x="6" y="1"/>
                    <a:pt x="6" y="1"/>
                  </a:cubicBezTo>
                  <a:cubicBezTo>
                    <a:pt x="4" y="0"/>
                    <a:pt x="2" y="0"/>
                    <a:pt x="1" y="2"/>
                  </a:cubicBezTo>
                  <a:cubicBezTo>
                    <a:pt x="0" y="4"/>
                    <a:pt x="1" y="6"/>
                    <a:pt x="3" y="7"/>
                  </a:cubicBezTo>
                  <a:close/>
                </a:path>
              </a:pathLst>
            </a:custGeom>
            <a:solidFill>
              <a:srgbClr val="3252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4" name="Google Shape;954;p12"/>
            <p:cNvSpPr/>
            <p:nvPr/>
          </p:nvSpPr>
          <p:spPr>
            <a:xfrm>
              <a:off x="703263" y="2419350"/>
              <a:ext cx="3175" cy="3175"/>
            </a:xfrm>
            <a:custGeom>
              <a:avLst/>
              <a:gdLst/>
              <a:ahLst/>
              <a:cxnLst/>
              <a:rect l="l" t="t" r="r" b="b"/>
              <a:pathLst>
                <a:path w="8" h="8" extrusionOk="0">
                  <a:moveTo>
                    <a:pt x="1" y="2"/>
                  </a:moveTo>
                  <a:cubicBezTo>
                    <a:pt x="0" y="4"/>
                    <a:pt x="1" y="6"/>
                    <a:pt x="3" y="7"/>
                  </a:cubicBezTo>
                  <a:cubicBezTo>
                    <a:pt x="4" y="8"/>
                    <a:pt x="6" y="7"/>
                    <a:pt x="7" y="5"/>
                  </a:cubicBezTo>
                  <a:cubicBezTo>
                    <a:pt x="8" y="4"/>
                    <a:pt x="7" y="2"/>
                    <a:pt x="6" y="1"/>
                  </a:cubicBezTo>
                  <a:cubicBezTo>
                    <a:pt x="4" y="0"/>
                    <a:pt x="2" y="1"/>
                    <a:pt x="1"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5" name="Google Shape;955;p12"/>
            <p:cNvSpPr/>
            <p:nvPr/>
          </p:nvSpPr>
          <p:spPr>
            <a:xfrm>
              <a:off x="698500" y="2420938"/>
              <a:ext cx="14288" cy="7938"/>
            </a:xfrm>
            <a:custGeom>
              <a:avLst/>
              <a:gdLst/>
              <a:ahLst/>
              <a:cxnLst/>
              <a:rect l="l" t="t" r="r" b="b"/>
              <a:pathLst>
                <a:path w="37" h="22" extrusionOk="0">
                  <a:moveTo>
                    <a:pt x="2" y="7"/>
                  </a:moveTo>
                  <a:cubicBezTo>
                    <a:pt x="31" y="21"/>
                    <a:pt x="31" y="21"/>
                    <a:pt x="31" y="21"/>
                  </a:cubicBezTo>
                  <a:cubicBezTo>
                    <a:pt x="33" y="22"/>
                    <a:pt x="35" y="22"/>
                    <a:pt x="36" y="20"/>
                  </a:cubicBezTo>
                  <a:cubicBezTo>
                    <a:pt x="37" y="18"/>
                    <a:pt x="36" y="16"/>
                    <a:pt x="34" y="15"/>
                  </a:cubicBezTo>
                  <a:cubicBezTo>
                    <a:pt x="5" y="1"/>
                    <a:pt x="5" y="1"/>
                    <a:pt x="5" y="1"/>
                  </a:cubicBezTo>
                  <a:cubicBezTo>
                    <a:pt x="4" y="0"/>
                    <a:pt x="1" y="0"/>
                    <a:pt x="1" y="2"/>
                  </a:cubicBezTo>
                  <a:cubicBezTo>
                    <a:pt x="0" y="4"/>
                    <a:pt x="0" y="6"/>
                    <a:pt x="2" y="7"/>
                  </a:cubicBezTo>
                  <a:close/>
                </a:path>
              </a:pathLst>
            </a:custGeom>
            <a:solidFill>
              <a:srgbClr val="F082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6" name="Google Shape;956;p12"/>
            <p:cNvSpPr/>
            <p:nvPr/>
          </p:nvSpPr>
          <p:spPr>
            <a:xfrm>
              <a:off x="706438" y="2424113"/>
              <a:ext cx="1588" cy="3175"/>
            </a:xfrm>
            <a:custGeom>
              <a:avLst/>
              <a:gdLst/>
              <a:ahLst/>
              <a:cxnLst/>
              <a:rect l="l" t="t" r="r" b="b"/>
              <a:pathLst>
                <a:path w="7" h="8" extrusionOk="0">
                  <a:moveTo>
                    <a:pt x="0" y="3"/>
                  </a:moveTo>
                  <a:cubicBezTo>
                    <a:pt x="0" y="4"/>
                    <a:pt x="0" y="6"/>
                    <a:pt x="2" y="7"/>
                  </a:cubicBezTo>
                  <a:cubicBezTo>
                    <a:pt x="4" y="8"/>
                    <a:pt x="6" y="7"/>
                    <a:pt x="6" y="6"/>
                  </a:cubicBezTo>
                  <a:cubicBezTo>
                    <a:pt x="7" y="4"/>
                    <a:pt x="7" y="2"/>
                    <a:pt x="5" y="1"/>
                  </a:cubicBezTo>
                  <a:cubicBezTo>
                    <a:pt x="3" y="0"/>
                    <a:pt x="1" y="1"/>
                    <a:pt x="0"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7" name="Google Shape;957;p12"/>
            <p:cNvSpPr/>
            <p:nvPr/>
          </p:nvSpPr>
          <p:spPr>
            <a:xfrm>
              <a:off x="696913" y="2424113"/>
              <a:ext cx="12700" cy="7938"/>
            </a:xfrm>
            <a:custGeom>
              <a:avLst/>
              <a:gdLst/>
              <a:ahLst/>
              <a:cxnLst/>
              <a:rect l="l" t="t" r="r" b="b"/>
              <a:pathLst>
                <a:path w="37" h="22" extrusionOk="0">
                  <a:moveTo>
                    <a:pt x="3" y="7"/>
                  </a:moveTo>
                  <a:cubicBezTo>
                    <a:pt x="32" y="21"/>
                    <a:pt x="32" y="21"/>
                    <a:pt x="32" y="21"/>
                  </a:cubicBezTo>
                  <a:cubicBezTo>
                    <a:pt x="34" y="22"/>
                    <a:pt x="36" y="21"/>
                    <a:pt x="37" y="20"/>
                  </a:cubicBezTo>
                  <a:cubicBezTo>
                    <a:pt x="37" y="18"/>
                    <a:pt x="37" y="16"/>
                    <a:pt x="35" y="15"/>
                  </a:cubicBezTo>
                  <a:cubicBezTo>
                    <a:pt x="6" y="1"/>
                    <a:pt x="6" y="1"/>
                    <a:pt x="6" y="1"/>
                  </a:cubicBezTo>
                  <a:cubicBezTo>
                    <a:pt x="4" y="0"/>
                    <a:pt x="2" y="0"/>
                    <a:pt x="1" y="2"/>
                  </a:cubicBezTo>
                  <a:cubicBezTo>
                    <a:pt x="0" y="4"/>
                    <a:pt x="1" y="6"/>
                    <a:pt x="3" y="7"/>
                  </a:cubicBezTo>
                  <a:close/>
                </a:path>
              </a:pathLst>
            </a:custGeom>
            <a:solidFill>
              <a:srgbClr val="E7981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8" name="Google Shape;958;p12"/>
            <p:cNvSpPr/>
            <p:nvPr/>
          </p:nvSpPr>
          <p:spPr>
            <a:xfrm>
              <a:off x="698500" y="2425700"/>
              <a:ext cx="3175" cy="1588"/>
            </a:xfrm>
            <a:custGeom>
              <a:avLst/>
              <a:gdLst/>
              <a:ahLst/>
              <a:cxnLst/>
              <a:rect l="l" t="t" r="r" b="b"/>
              <a:pathLst>
                <a:path w="8" h="7" extrusionOk="0">
                  <a:moveTo>
                    <a:pt x="1" y="2"/>
                  </a:moveTo>
                  <a:cubicBezTo>
                    <a:pt x="0" y="4"/>
                    <a:pt x="1" y="6"/>
                    <a:pt x="2" y="7"/>
                  </a:cubicBezTo>
                  <a:cubicBezTo>
                    <a:pt x="4" y="7"/>
                    <a:pt x="6" y="7"/>
                    <a:pt x="7" y="5"/>
                  </a:cubicBezTo>
                  <a:cubicBezTo>
                    <a:pt x="8" y="3"/>
                    <a:pt x="7" y="1"/>
                    <a:pt x="5" y="0"/>
                  </a:cubicBezTo>
                  <a:cubicBezTo>
                    <a:pt x="4" y="0"/>
                    <a:pt x="2" y="0"/>
                    <a:pt x="1"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9" name="Google Shape;959;p12"/>
            <p:cNvSpPr/>
            <p:nvPr/>
          </p:nvSpPr>
          <p:spPr>
            <a:xfrm>
              <a:off x="215900" y="2451100"/>
              <a:ext cx="39688" cy="161925"/>
            </a:xfrm>
            <a:custGeom>
              <a:avLst/>
              <a:gdLst/>
              <a:ahLst/>
              <a:cxnLst/>
              <a:rect l="l" t="t" r="r" b="b"/>
              <a:pathLst>
                <a:path w="25" h="102" extrusionOk="0">
                  <a:moveTo>
                    <a:pt x="25" y="2"/>
                  </a:moveTo>
                  <a:lnTo>
                    <a:pt x="13" y="102"/>
                  </a:lnTo>
                  <a:lnTo>
                    <a:pt x="0" y="100"/>
                  </a:lnTo>
                  <a:lnTo>
                    <a:pt x="12" y="0"/>
                  </a:lnTo>
                  <a:lnTo>
                    <a:pt x="25" y="2"/>
                  </a:lnTo>
                  <a:close/>
                </a:path>
              </a:pathLst>
            </a:custGeom>
            <a:solidFill>
              <a:srgbClr val="221F2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0" name="Google Shape;960;p12"/>
            <p:cNvSpPr/>
            <p:nvPr/>
          </p:nvSpPr>
          <p:spPr>
            <a:xfrm>
              <a:off x="215900" y="2606675"/>
              <a:ext cx="20638" cy="6350"/>
            </a:xfrm>
            <a:custGeom>
              <a:avLst/>
              <a:gdLst/>
              <a:ahLst/>
              <a:cxnLst/>
              <a:rect l="l" t="t" r="r" b="b"/>
              <a:pathLst>
                <a:path w="13" h="4" extrusionOk="0">
                  <a:moveTo>
                    <a:pt x="0" y="2"/>
                  </a:moveTo>
                  <a:lnTo>
                    <a:pt x="13" y="4"/>
                  </a:lnTo>
                  <a:lnTo>
                    <a:pt x="13" y="2"/>
                  </a:lnTo>
                  <a:lnTo>
                    <a:pt x="0" y="0"/>
                  </a:lnTo>
                  <a:lnTo>
                    <a:pt x="0" y="2"/>
                  </a:lnTo>
                  <a:close/>
                </a:path>
              </a:pathLst>
            </a:custGeom>
            <a:solidFill>
              <a:srgbClr val="FFEA3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1" name="Google Shape;961;p12"/>
            <p:cNvSpPr/>
            <p:nvPr/>
          </p:nvSpPr>
          <p:spPr>
            <a:xfrm>
              <a:off x="215900" y="2451100"/>
              <a:ext cx="39688" cy="158750"/>
            </a:xfrm>
            <a:custGeom>
              <a:avLst/>
              <a:gdLst/>
              <a:ahLst/>
              <a:cxnLst/>
              <a:rect l="l" t="t" r="r" b="b"/>
              <a:pathLst>
                <a:path w="25" h="100" extrusionOk="0">
                  <a:moveTo>
                    <a:pt x="12" y="1"/>
                  </a:moveTo>
                  <a:lnTo>
                    <a:pt x="16" y="1"/>
                  </a:lnTo>
                  <a:lnTo>
                    <a:pt x="16" y="2"/>
                  </a:lnTo>
                  <a:lnTo>
                    <a:pt x="12" y="1"/>
                  </a:lnTo>
                  <a:lnTo>
                    <a:pt x="12" y="2"/>
                  </a:lnTo>
                  <a:lnTo>
                    <a:pt x="15" y="2"/>
                  </a:lnTo>
                  <a:lnTo>
                    <a:pt x="15" y="2"/>
                  </a:lnTo>
                  <a:lnTo>
                    <a:pt x="12" y="2"/>
                  </a:lnTo>
                  <a:lnTo>
                    <a:pt x="12" y="2"/>
                  </a:lnTo>
                  <a:lnTo>
                    <a:pt x="15" y="2"/>
                  </a:lnTo>
                  <a:lnTo>
                    <a:pt x="15" y="2"/>
                  </a:lnTo>
                  <a:lnTo>
                    <a:pt x="12" y="2"/>
                  </a:lnTo>
                  <a:lnTo>
                    <a:pt x="12" y="3"/>
                  </a:lnTo>
                  <a:lnTo>
                    <a:pt x="14" y="3"/>
                  </a:lnTo>
                  <a:lnTo>
                    <a:pt x="14" y="3"/>
                  </a:lnTo>
                  <a:lnTo>
                    <a:pt x="12" y="3"/>
                  </a:lnTo>
                  <a:lnTo>
                    <a:pt x="12" y="3"/>
                  </a:lnTo>
                  <a:lnTo>
                    <a:pt x="14" y="4"/>
                  </a:lnTo>
                  <a:lnTo>
                    <a:pt x="14" y="4"/>
                  </a:lnTo>
                  <a:lnTo>
                    <a:pt x="12" y="4"/>
                  </a:lnTo>
                  <a:lnTo>
                    <a:pt x="12" y="4"/>
                  </a:lnTo>
                  <a:lnTo>
                    <a:pt x="16" y="4"/>
                  </a:lnTo>
                  <a:lnTo>
                    <a:pt x="16" y="5"/>
                  </a:lnTo>
                  <a:lnTo>
                    <a:pt x="12" y="4"/>
                  </a:lnTo>
                  <a:lnTo>
                    <a:pt x="12" y="5"/>
                  </a:lnTo>
                  <a:lnTo>
                    <a:pt x="14" y="5"/>
                  </a:lnTo>
                  <a:lnTo>
                    <a:pt x="14" y="5"/>
                  </a:lnTo>
                  <a:lnTo>
                    <a:pt x="12" y="5"/>
                  </a:lnTo>
                  <a:lnTo>
                    <a:pt x="12" y="5"/>
                  </a:lnTo>
                  <a:lnTo>
                    <a:pt x="14" y="6"/>
                  </a:lnTo>
                  <a:lnTo>
                    <a:pt x="14" y="6"/>
                  </a:lnTo>
                  <a:lnTo>
                    <a:pt x="12" y="6"/>
                  </a:lnTo>
                  <a:lnTo>
                    <a:pt x="12" y="6"/>
                  </a:lnTo>
                  <a:lnTo>
                    <a:pt x="14" y="6"/>
                  </a:lnTo>
                  <a:lnTo>
                    <a:pt x="14" y="6"/>
                  </a:lnTo>
                  <a:lnTo>
                    <a:pt x="12" y="6"/>
                  </a:lnTo>
                  <a:lnTo>
                    <a:pt x="12" y="6"/>
                  </a:lnTo>
                  <a:lnTo>
                    <a:pt x="14" y="7"/>
                  </a:lnTo>
                  <a:lnTo>
                    <a:pt x="14" y="7"/>
                  </a:lnTo>
                  <a:lnTo>
                    <a:pt x="11" y="7"/>
                  </a:lnTo>
                  <a:lnTo>
                    <a:pt x="11" y="7"/>
                  </a:lnTo>
                  <a:lnTo>
                    <a:pt x="15" y="8"/>
                  </a:lnTo>
                  <a:lnTo>
                    <a:pt x="15" y="8"/>
                  </a:lnTo>
                  <a:lnTo>
                    <a:pt x="11" y="7"/>
                  </a:lnTo>
                  <a:lnTo>
                    <a:pt x="11" y="8"/>
                  </a:lnTo>
                  <a:lnTo>
                    <a:pt x="14" y="8"/>
                  </a:lnTo>
                  <a:lnTo>
                    <a:pt x="14" y="8"/>
                  </a:lnTo>
                  <a:lnTo>
                    <a:pt x="11" y="8"/>
                  </a:lnTo>
                  <a:lnTo>
                    <a:pt x="11" y="8"/>
                  </a:lnTo>
                  <a:lnTo>
                    <a:pt x="14" y="9"/>
                  </a:lnTo>
                  <a:lnTo>
                    <a:pt x="14" y="9"/>
                  </a:lnTo>
                  <a:lnTo>
                    <a:pt x="11" y="9"/>
                  </a:lnTo>
                  <a:lnTo>
                    <a:pt x="11" y="9"/>
                  </a:lnTo>
                  <a:lnTo>
                    <a:pt x="14" y="9"/>
                  </a:lnTo>
                  <a:lnTo>
                    <a:pt x="14" y="10"/>
                  </a:lnTo>
                  <a:lnTo>
                    <a:pt x="11" y="9"/>
                  </a:lnTo>
                  <a:lnTo>
                    <a:pt x="11" y="10"/>
                  </a:lnTo>
                  <a:lnTo>
                    <a:pt x="14" y="10"/>
                  </a:lnTo>
                  <a:lnTo>
                    <a:pt x="14" y="10"/>
                  </a:lnTo>
                  <a:lnTo>
                    <a:pt x="11" y="10"/>
                  </a:lnTo>
                  <a:lnTo>
                    <a:pt x="11" y="10"/>
                  </a:lnTo>
                  <a:lnTo>
                    <a:pt x="15" y="11"/>
                  </a:lnTo>
                  <a:lnTo>
                    <a:pt x="15" y="11"/>
                  </a:lnTo>
                  <a:lnTo>
                    <a:pt x="11" y="10"/>
                  </a:lnTo>
                  <a:lnTo>
                    <a:pt x="11" y="11"/>
                  </a:lnTo>
                  <a:lnTo>
                    <a:pt x="14" y="11"/>
                  </a:lnTo>
                  <a:lnTo>
                    <a:pt x="14" y="11"/>
                  </a:lnTo>
                  <a:lnTo>
                    <a:pt x="11" y="11"/>
                  </a:lnTo>
                  <a:lnTo>
                    <a:pt x="11" y="11"/>
                  </a:lnTo>
                  <a:lnTo>
                    <a:pt x="14" y="12"/>
                  </a:lnTo>
                  <a:lnTo>
                    <a:pt x="14" y="12"/>
                  </a:lnTo>
                  <a:lnTo>
                    <a:pt x="11" y="12"/>
                  </a:lnTo>
                  <a:lnTo>
                    <a:pt x="11" y="12"/>
                  </a:lnTo>
                  <a:lnTo>
                    <a:pt x="13" y="12"/>
                  </a:lnTo>
                  <a:lnTo>
                    <a:pt x="13" y="13"/>
                  </a:lnTo>
                  <a:lnTo>
                    <a:pt x="11" y="12"/>
                  </a:lnTo>
                  <a:lnTo>
                    <a:pt x="11" y="13"/>
                  </a:lnTo>
                  <a:lnTo>
                    <a:pt x="13" y="13"/>
                  </a:lnTo>
                  <a:lnTo>
                    <a:pt x="13" y="13"/>
                  </a:lnTo>
                  <a:lnTo>
                    <a:pt x="11" y="13"/>
                  </a:lnTo>
                  <a:lnTo>
                    <a:pt x="11" y="13"/>
                  </a:lnTo>
                  <a:lnTo>
                    <a:pt x="15" y="14"/>
                  </a:lnTo>
                  <a:lnTo>
                    <a:pt x="15" y="14"/>
                  </a:lnTo>
                  <a:lnTo>
                    <a:pt x="11" y="13"/>
                  </a:lnTo>
                  <a:lnTo>
                    <a:pt x="11" y="14"/>
                  </a:lnTo>
                  <a:lnTo>
                    <a:pt x="13" y="14"/>
                  </a:lnTo>
                  <a:lnTo>
                    <a:pt x="13" y="14"/>
                  </a:lnTo>
                  <a:lnTo>
                    <a:pt x="11" y="14"/>
                  </a:lnTo>
                  <a:lnTo>
                    <a:pt x="11" y="15"/>
                  </a:lnTo>
                  <a:lnTo>
                    <a:pt x="13" y="15"/>
                  </a:lnTo>
                  <a:lnTo>
                    <a:pt x="13" y="15"/>
                  </a:lnTo>
                  <a:lnTo>
                    <a:pt x="11" y="15"/>
                  </a:lnTo>
                  <a:lnTo>
                    <a:pt x="11" y="15"/>
                  </a:lnTo>
                  <a:lnTo>
                    <a:pt x="13" y="16"/>
                  </a:lnTo>
                  <a:lnTo>
                    <a:pt x="13" y="16"/>
                  </a:lnTo>
                  <a:lnTo>
                    <a:pt x="11" y="15"/>
                  </a:lnTo>
                  <a:lnTo>
                    <a:pt x="11" y="16"/>
                  </a:lnTo>
                  <a:lnTo>
                    <a:pt x="13" y="16"/>
                  </a:lnTo>
                  <a:lnTo>
                    <a:pt x="13" y="16"/>
                  </a:lnTo>
                  <a:lnTo>
                    <a:pt x="10" y="16"/>
                  </a:lnTo>
                  <a:lnTo>
                    <a:pt x="10" y="17"/>
                  </a:lnTo>
                  <a:lnTo>
                    <a:pt x="14" y="17"/>
                  </a:lnTo>
                  <a:lnTo>
                    <a:pt x="14" y="17"/>
                  </a:lnTo>
                  <a:lnTo>
                    <a:pt x="10" y="17"/>
                  </a:lnTo>
                  <a:lnTo>
                    <a:pt x="10" y="17"/>
                  </a:lnTo>
                  <a:lnTo>
                    <a:pt x="13" y="17"/>
                  </a:lnTo>
                  <a:lnTo>
                    <a:pt x="13" y="18"/>
                  </a:lnTo>
                  <a:lnTo>
                    <a:pt x="10" y="17"/>
                  </a:lnTo>
                  <a:lnTo>
                    <a:pt x="10" y="18"/>
                  </a:lnTo>
                  <a:lnTo>
                    <a:pt x="13" y="18"/>
                  </a:lnTo>
                  <a:lnTo>
                    <a:pt x="13" y="18"/>
                  </a:lnTo>
                  <a:lnTo>
                    <a:pt x="10" y="18"/>
                  </a:lnTo>
                  <a:lnTo>
                    <a:pt x="10" y="18"/>
                  </a:lnTo>
                  <a:lnTo>
                    <a:pt x="13" y="19"/>
                  </a:lnTo>
                  <a:lnTo>
                    <a:pt x="13" y="19"/>
                  </a:lnTo>
                  <a:lnTo>
                    <a:pt x="10" y="19"/>
                  </a:lnTo>
                  <a:lnTo>
                    <a:pt x="10" y="19"/>
                  </a:lnTo>
                  <a:lnTo>
                    <a:pt x="13" y="19"/>
                  </a:lnTo>
                  <a:lnTo>
                    <a:pt x="13" y="20"/>
                  </a:lnTo>
                  <a:lnTo>
                    <a:pt x="10" y="19"/>
                  </a:lnTo>
                  <a:lnTo>
                    <a:pt x="10" y="20"/>
                  </a:lnTo>
                  <a:lnTo>
                    <a:pt x="14" y="20"/>
                  </a:lnTo>
                  <a:lnTo>
                    <a:pt x="14" y="20"/>
                  </a:lnTo>
                  <a:lnTo>
                    <a:pt x="10" y="20"/>
                  </a:lnTo>
                  <a:lnTo>
                    <a:pt x="10" y="20"/>
                  </a:lnTo>
                  <a:lnTo>
                    <a:pt x="12" y="21"/>
                  </a:lnTo>
                  <a:lnTo>
                    <a:pt x="12" y="21"/>
                  </a:lnTo>
                  <a:lnTo>
                    <a:pt x="10" y="21"/>
                  </a:lnTo>
                  <a:lnTo>
                    <a:pt x="10" y="21"/>
                  </a:lnTo>
                  <a:lnTo>
                    <a:pt x="12" y="21"/>
                  </a:lnTo>
                  <a:lnTo>
                    <a:pt x="12" y="21"/>
                  </a:lnTo>
                  <a:lnTo>
                    <a:pt x="10" y="21"/>
                  </a:lnTo>
                  <a:lnTo>
                    <a:pt x="10" y="21"/>
                  </a:lnTo>
                  <a:lnTo>
                    <a:pt x="12" y="22"/>
                  </a:lnTo>
                  <a:lnTo>
                    <a:pt x="12" y="22"/>
                  </a:lnTo>
                  <a:lnTo>
                    <a:pt x="10" y="22"/>
                  </a:lnTo>
                  <a:lnTo>
                    <a:pt x="10" y="22"/>
                  </a:lnTo>
                  <a:lnTo>
                    <a:pt x="12" y="22"/>
                  </a:lnTo>
                  <a:lnTo>
                    <a:pt x="12" y="23"/>
                  </a:lnTo>
                  <a:lnTo>
                    <a:pt x="10" y="22"/>
                  </a:lnTo>
                  <a:lnTo>
                    <a:pt x="10" y="23"/>
                  </a:lnTo>
                  <a:lnTo>
                    <a:pt x="14" y="23"/>
                  </a:lnTo>
                  <a:lnTo>
                    <a:pt x="14" y="24"/>
                  </a:lnTo>
                  <a:lnTo>
                    <a:pt x="10" y="23"/>
                  </a:lnTo>
                  <a:lnTo>
                    <a:pt x="10" y="23"/>
                  </a:lnTo>
                  <a:lnTo>
                    <a:pt x="12" y="24"/>
                  </a:lnTo>
                  <a:lnTo>
                    <a:pt x="12" y="24"/>
                  </a:lnTo>
                  <a:lnTo>
                    <a:pt x="10" y="24"/>
                  </a:lnTo>
                  <a:lnTo>
                    <a:pt x="9" y="24"/>
                  </a:lnTo>
                  <a:lnTo>
                    <a:pt x="12" y="24"/>
                  </a:lnTo>
                  <a:lnTo>
                    <a:pt x="12" y="24"/>
                  </a:lnTo>
                  <a:lnTo>
                    <a:pt x="9" y="24"/>
                  </a:lnTo>
                  <a:lnTo>
                    <a:pt x="9" y="25"/>
                  </a:lnTo>
                  <a:lnTo>
                    <a:pt x="12" y="25"/>
                  </a:lnTo>
                  <a:lnTo>
                    <a:pt x="12" y="25"/>
                  </a:lnTo>
                  <a:lnTo>
                    <a:pt x="9" y="25"/>
                  </a:lnTo>
                  <a:lnTo>
                    <a:pt x="9" y="25"/>
                  </a:lnTo>
                  <a:lnTo>
                    <a:pt x="12" y="26"/>
                  </a:lnTo>
                  <a:lnTo>
                    <a:pt x="12" y="26"/>
                  </a:lnTo>
                  <a:lnTo>
                    <a:pt x="9" y="25"/>
                  </a:lnTo>
                  <a:lnTo>
                    <a:pt x="9" y="26"/>
                  </a:lnTo>
                  <a:lnTo>
                    <a:pt x="13" y="26"/>
                  </a:lnTo>
                  <a:lnTo>
                    <a:pt x="13" y="27"/>
                  </a:lnTo>
                  <a:lnTo>
                    <a:pt x="9" y="26"/>
                  </a:lnTo>
                  <a:lnTo>
                    <a:pt x="9" y="27"/>
                  </a:lnTo>
                  <a:lnTo>
                    <a:pt x="12" y="27"/>
                  </a:lnTo>
                  <a:lnTo>
                    <a:pt x="12" y="27"/>
                  </a:lnTo>
                  <a:lnTo>
                    <a:pt x="9" y="27"/>
                  </a:lnTo>
                  <a:lnTo>
                    <a:pt x="9" y="27"/>
                  </a:lnTo>
                  <a:lnTo>
                    <a:pt x="11" y="28"/>
                  </a:lnTo>
                  <a:lnTo>
                    <a:pt x="11" y="28"/>
                  </a:lnTo>
                  <a:lnTo>
                    <a:pt x="9" y="27"/>
                  </a:lnTo>
                  <a:lnTo>
                    <a:pt x="9" y="28"/>
                  </a:lnTo>
                  <a:lnTo>
                    <a:pt x="11" y="28"/>
                  </a:lnTo>
                  <a:lnTo>
                    <a:pt x="11" y="28"/>
                  </a:lnTo>
                  <a:lnTo>
                    <a:pt x="9" y="28"/>
                  </a:lnTo>
                  <a:lnTo>
                    <a:pt x="9" y="28"/>
                  </a:lnTo>
                  <a:lnTo>
                    <a:pt x="11" y="29"/>
                  </a:lnTo>
                  <a:lnTo>
                    <a:pt x="11" y="29"/>
                  </a:lnTo>
                  <a:lnTo>
                    <a:pt x="9" y="29"/>
                  </a:lnTo>
                  <a:lnTo>
                    <a:pt x="9" y="29"/>
                  </a:lnTo>
                  <a:lnTo>
                    <a:pt x="13" y="30"/>
                  </a:lnTo>
                  <a:lnTo>
                    <a:pt x="13" y="30"/>
                  </a:lnTo>
                  <a:lnTo>
                    <a:pt x="9" y="29"/>
                  </a:lnTo>
                  <a:lnTo>
                    <a:pt x="9" y="30"/>
                  </a:lnTo>
                  <a:lnTo>
                    <a:pt x="11" y="30"/>
                  </a:lnTo>
                  <a:lnTo>
                    <a:pt x="11" y="30"/>
                  </a:lnTo>
                  <a:lnTo>
                    <a:pt x="9" y="30"/>
                  </a:lnTo>
                  <a:lnTo>
                    <a:pt x="9" y="30"/>
                  </a:lnTo>
                  <a:lnTo>
                    <a:pt x="11" y="31"/>
                  </a:lnTo>
                  <a:lnTo>
                    <a:pt x="11" y="31"/>
                  </a:lnTo>
                  <a:lnTo>
                    <a:pt x="9" y="31"/>
                  </a:lnTo>
                  <a:lnTo>
                    <a:pt x="9" y="31"/>
                  </a:lnTo>
                  <a:lnTo>
                    <a:pt x="11" y="31"/>
                  </a:lnTo>
                  <a:lnTo>
                    <a:pt x="11" y="32"/>
                  </a:lnTo>
                  <a:lnTo>
                    <a:pt x="9" y="31"/>
                  </a:lnTo>
                  <a:lnTo>
                    <a:pt x="8" y="32"/>
                  </a:lnTo>
                  <a:lnTo>
                    <a:pt x="11" y="32"/>
                  </a:lnTo>
                  <a:lnTo>
                    <a:pt x="11" y="32"/>
                  </a:lnTo>
                  <a:lnTo>
                    <a:pt x="8" y="32"/>
                  </a:lnTo>
                  <a:lnTo>
                    <a:pt x="8" y="32"/>
                  </a:lnTo>
                  <a:lnTo>
                    <a:pt x="12" y="33"/>
                  </a:lnTo>
                  <a:lnTo>
                    <a:pt x="12" y="33"/>
                  </a:lnTo>
                  <a:lnTo>
                    <a:pt x="8" y="32"/>
                  </a:lnTo>
                  <a:lnTo>
                    <a:pt x="8" y="33"/>
                  </a:lnTo>
                  <a:lnTo>
                    <a:pt x="11" y="33"/>
                  </a:lnTo>
                  <a:lnTo>
                    <a:pt x="11" y="33"/>
                  </a:lnTo>
                  <a:lnTo>
                    <a:pt x="8" y="33"/>
                  </a:lnTo>
                  <a:lnTo>
                    <a:pt x="8" y="33"/>
                  </a:lnTo>
                  <a:lnTo>
                    <a:pt x="11" y="34"/>
                  </a:lnTo>
                  <a:lnTo>
                    <a:pt x="11" y="34"/>
                  </a:lnTo>
                  <a:lnTo>
                    <a:pt x="8" y="34"/>
                  </a:lnTo>
                  <a:lnTo>
                    <a:pt x="8" y="34"/>
                  </a:lnTo>
                  <a:lnTo>
                    <a:pt x="11" y="34"/>
                  </a:lnTo>
                  <a:lnTo>
                    <a:pt x="11" y="35"/>
                  </a:lnTo>
                  <a:lnTo>
                    <a:pt x="8" y="34"/>
                  </a:lnTo>
                  <a:lnTo>
                    <a:pt x="8" y="35"/>
                  </a:lnTo>
                  <a:lnTo>
                    <a:pt x="11" y="35"/>
                  </a:lnTo>
                  <a:lnTo>
                    <a:pt x="11" y="35"/>
                  </a:lnTo>
                  <a:lnTo>
                    <a:pt x="8" y="35"/>
                  </a:lnTo>
                  <a:lnTo>
                    <a:pt x="8" y="35"/>
                  </a:lnTo>
                  <a:lnTo>
                    <a:pt x="12" y="36"/>
                  </a:lnTo>
                  <a:lnTo>
                    <a:pt x="12" y="36"/>
                  </a:lnTo>
                  <a:lnTo>
                    <a:pt x="8" y="35"/>
                  </a:lnTo>
                  <a:lnTo>
                    <a:pt x="8" y="36"/>
                  </a:lnTo>
                  <a:lnTo>
                    <a:pt x="11" y="36"/>
                  </a:lnTo>
                  <a:lnTo>
                    <a:pt x="11" y="36"/>
                  </a:lnTo>
                  <a:lnTo>
                    <a:pt x="8" y="36"/>
                  </a:lnTo>
                  <a:lnTo>
                    <a:pt x="8" y="37"/>
                  </a:lnTo>
                  <a:lnTo>
                    <a:pt x="11" y="37"/>
                  </a:lnTo>
                  <a:lnTo>
                    <a:pt x="10" y="37"/>
                  </a:lnTo>
                  <a:lnTo>
                    <a:pt x="8" y="37"/>
                  </a:lnTo>
                  <a:lnTo>
                    <a:pt x="8" y="37"/>
                  </a:lnTo>
                  <a:lnTo>
                    <a:pt x="10" y="38"/>
                  </a:lnTo>
                  <a:lnTo>
                    <a:pt x="10" y="38"/>
                  </a:lnTo>
                  <a:lnTo>
                    <a:pt x="8" y="37"/>
                  </a:lnTo>
                  <a:lnTo>
                    <a:pt x="8" y="38"/>
                  </a:lnTo>
                  <a:lnTo>
                    <a:pt x="10" y="38"/>
                  </a:lnTo>
                  <a:lnTo>
                    <a:pt x="10" y="38"/>
                  </a:lnTo>
                  <a:lnTo>
                    <a:pt x="8" y="38"/>
                  </a:lnTo>
                  <a:lnTo>
                    <a:pt x="8" y="39"/>
                  </a:lnTo>
                  <a:lnTo>
                    <a:pt x="12" y="39"/>
                  </a:lnTo>
                  <a:lnTo>
                    <a:pt x="12" y="39"/>
                  </a:lnTo>
                  <a:lnTo>
                    <a:pt x="8" y="39"/>
                  </a:lnTo>
                  <a:lnTo>
                    <a:pt x="7" y="39"/>
                  </a:lnTo>
                  <a:lnTo>
                    <a:pt x="10" y="39"/>
                  </a:lnTo>
                  <a:lnTo>
                    <a:pt x="10" y="40"/>
                  </a:lnTo>
                  <a:lnTo>
                    <a:pt x="7" y="39"/>
                  </a:lnTo>
                  <a:lnTo>
                    <a:pt x="7" y="40"/>
                  </a:lnTo>
                  <a:lnTo>
                    <a:pt x="10" y="40"/>
                  </a:lnTo>
                  <a:lnTo>
                    <a:pt x="10" y="40"/>
                  </a:lnTo>
                  <a:lnTo>
                    <a:pt x="7" y="40"/>
                  </a:lnTo>
                  <a:lnTo>
                    <a:pt x="7" y="40"/>
                  </a:lnTo>
                  <a:lnTo>
                    <a:pt x="10" y="41"/>
                  </a:lnTo>
                  <a:lnTo>
                    <a:pt x="10" y="41"/>
                  </a:lnTo>
                  <a:lnTo>
                    <a:pt x="7" y="41"/>
                  </a:lnTo>
                  <a:lnTo>
                    <a:pt x="7" y="41"/>
                  </a:lnTo>
                  <a:lnTo>
                    <a:pt x="10" y="41"/>
                  </a:lnTo>
                  <a:lnTo>
                    <a:pt x="10" y="42"/>
                  </a:lnTo>
                  <a:lnTo>
                    <a:pt x="7" y="41"/>
                  </a:lnTo>
                  <a:lnTo>
                    <a:pt x="7" y="42"/>
                  </a:lnTo>
                  <a:lnTo>
                    <a:pt x="11" y="42"/>
                  </a:lnTo>
                  <a:lnTo>
                    <a:pt x="11" y="42"/>
                  </a:lnTo>
                  <a:lnTo>
                    <a:pt x="7" y="42"/>
                  </a:lnTo>
                  <a:lnTo>
                    <a:pt x="7" y="42"/>
                  </a:lnTo>
                  <a:lnTo>
                    <a:pt x="10" y="42"/>
                  </a:lnTo>
                  <a:lnTo>
                    <a:pt x="10" y="43"/>
                  </a:lnTo>
                  <a:lnTo>
                    <a:pt x="7" y="42"/>
                  </a:lnTo>
                  <a:lnTo>
                    <a:pt x="7" y="43"/>
                  </a:lnTo>
                  <a:lnTo>
                    <a:pt x="10" y="43"/>
                  </a:lnTo>
                  <a:lnTo>
                    <a:pt x="10" y="43"/>
                  </a:lnTo>
                  <a:lnTo>
                    <a:pt x="7" y="43"/>
                  </a:lnTo>
                  <a:lnTo>
                    <a:pt x="7" y="43"/>
                  </a:lnTo>
                  <a:lnTo>
                    <a:pt x="10" y="44"/>
                  </a:lnTo>
                  <a:lnTo>
                    <a:pt x="10" y="44"/>
                  </a:lnTo>
                  <a:lnTo>
                    <a:pt x="7" y="44"/>
                  </a:lnTo>
                  <a:lnTo>
                    <a:pt x="7" y="44"/>
                  </a:lnTo>
                  <a:lnTo>
                    <a:pt x="10" y="44"/>
                  </a:lnTo>
                  <a:lnTo>
                    <a:pt x="9" y="45"/>
                  </a:lnTo>
                  <a:lnTo>
                    <a:pt x="7" y="44"/>
                  </a:lnTo>
                  <a:lnTo>
                    <a:pt x="7" y="45"/>
                  </a:lnTo>
                  <a:lnTo>
                    <a:pt x="11" y="45"/>
                  </a:lnTo>
                  <a:lnTo>
                    <a:pt x="11" y="46"/>
                  </a:lnTo>
                  <a:lnTo>
                    <a:pt x="7" y="45"/>
                  </a:lnTo>
                  <a:lnTo>
                    <a:pt x="7" y="45"/>
                  </a:lnTo>
                  <a:lnTo>
                    <a:pt x="9" y="46"/>
                  </a:lnTo>
                  <a:lnTo>
                    <a:pt x="9" y="46"/>
                  </a:lnTo>
                  <a:lnTo>
                    <a:pt x="7" y="46"/>
                  </a:lnTo>
                  <a:lnTo>
                    <a:pt x="7" y="46"/>
                  </a:lnTo>
                  <a:lnTo>
                    <a:pt x="9" y="46"/>
                  </a:lnTo>
                  <a:lnTo>
                    <a:pt x="9" y="46"/>
                  </a:lnTo>
                  <a:lnTo>
                    <a:pt x="7" y="46"/>
                  </a:lnTo>
                  <a:lnTo>
                    <a:pt x="7" y="47"/>
                  </a:lnTo>
                  <a:lnTo>
                    <a:pt x="9" y="47"/>
                  </a:lnTo>
                  <a:lnTo>
                    <a:pt x="9" y="47"/>
                  </a:lnTo>
                  <a:lnTo>
                    <a:pt x="7" y="47"/>
                  </a:lnTo>
                  <a:lnTo>
                    <a:pt x="7" y="47"/>
                  </a:lnTo>
                  <a:lnTo>
                    <a:pt x="9" y="48"/>
                  </a:lnTo>
                  <a:lnTo>
                    <a:pt x="9" y="48"/>
                  </a:lnTo>
                  <a:lnTo>
                    <a:pt x="7" y="47"/>
                  </a:lnTo>
                  <a:lnTo>
                    <a:pt x="7" y="48"/>
                  </a:lnTo>
                  <a:lnTo>
                    <a:pt x="11" y="48"/>
                  </a:lnTo>
                  <a:lnTo>
                    <a:pt x="11" y="49"/>
                  </a:lnTo>
                  <a:lnTo>
                    <a:pt x="7" y="48"/>
                  </a:lnTo>
                  <a:lnTo>
                    <a:pt x="6" y="49"/>
                  </a:lnTo>
                  <a:lnTo>
                    <a:pt x="9" y="49"/>
                  </a:lnTo>
                  <a:lnTo>
                    <a:pt x="9" y="49"/>
                  </a:lnTo>
                  <a:lnTo>
                    <a:pt x="6" y="49"/>
                  </a:lnTo>
                  <a:lnTo>
                    <a:pt x="6" y="49"/>
                  </a:lnTo>
                  <a:lnTo>
                    <a:pt x="9" y="50"/>
                  </a:lnTo>
                  <a:lnTo>
                    <a:pt x="9" y="50"/>
                  </a:lnTo>
                  <a:lnTo>
                    <a:pt x="6" y="49"/>
                  </a:lnTo>
                  <a:lnTo>
                    <a:pt x="6" y="50"/>
                  </a:lnTo>
                  <a:lnTo>
                    <a:pt x="9" y="50"/>
                  </a:lnTo>
                  <a:lnTo>
                    <a:pt x="9" y="50"/>
                  </a:lnTo>
                  <a:lnTo>
                    <a:pt x="6" y="50"/>
                  </a:lnTo>
                  <a:lnTo>
                    <a:pt x="6" y="50"/>
                  </a:lnTo>
                  <a:lnTo>
                    <a:pt x="9" y="51"/>
                  </a:lnTo>
                  <a:lnTo>
                    <a:pt x="9" y="51"/>
                  </a:lnTo>
                  <a:lnTo>
                    <a:pt x="6" y="51"/>
                  </a:lnTo>
                  <a:lnTo>
                    <a:pt x="6" y="51"/>
                  </a:lnTo>
                  <a:lnTo>
                    <a:pt x="10" y="51"/>
                  </a:lnTo>
                  <a:lnTo>
                    <a:pt x="10" y="52"/>
                  </a:lnTo>
                  <a:lnTo>
                    <a:pt x="6" y="51"/>
                  </a:lnTo>
                  <a:lnTo>
                    <a:pt x="6" y="52"/>
                  </a:lnTo>
                  <a:lnTo>
                    <a:pt x="9" y="52"/>
                  </a:lnTo>
                  <a:lnTo>
                    <a:pt x="8" y="52"/>
                  </a:lnTo>
                  <a:lnTo>
                    <a:pt x="6" y="52"/>
                  </a:lnTo>
                  <a:lnTo>
                    <a:pt x="6" y="52"/>
                  </a:lnTo>
                  <a:lnTo>
                    <a:pt x="8" y="53"/>
                  </a:lnTo>
                  <a:lnTo>
                    <a:pt x="8" y="53"/>
                  </a:lnTo>
                  <a:lnTo>
                    <a:pt x="6" y="53"/>
                  </a:lnTo>
                  <a:lnTo>
                    <a:pt x="6" y="53"/>
                  </a:lnTo>
                  <a:lnTo>
                    <a:pt x="8" y="53"/>
                  </a:lnTo>
                  <a:lnTo>
                    <a:pt x="8" y="53"/>
                  </a:lnTo>
                  <a:lnTo>
                    <a:pt x="6" y="53"/>
                  </a:lnTo>
                  <a:lnTo>
                    <a:pt x="6" y="53"/>
                  </a:lnTo>
                  <a:lnTo>
                    <a:pt x="8" y="54"/>
                  </a:lnTo>
                  <a:lnTo>
                    <a:pt x="8" y="54"/>
                  </a:lnTo>
                  <a:lnTo>
                    <a:pt x="6" y="54"/>
                  </a:lnTo>
                  <a:lnTo>
                    <a:pt x="6" y="54"/>
                  </a:lnTo>
                  <a:lnTo>
                    <a:pt x="10" y="55"/>
                  </a:lnTo>
                  <a:lnTo>
                    <a:pt x="10" y="55"/>
                  </a:lnTo>
                  <a:lnTo>
                    <a:pt x="6" y="54"/>
                  </a:lnTo>
                  <a:lnTo>
                    <a:pt x="6" y="55"/>
                  </a:lnTo>
                  <a:lnTo>
                    <a:pt x="8" y="55"/>
                  </a:lnTo>
                  <a:lnTo>
                    <a:pt x="8" y="55"/>
                  </a:lnTo>
                  <a:lnTo>
                    <a:pt x="6" y="55"/>
                  </a:lnTo>
                  <a:lnTo>
                    <a:pt x="6" y="55"/>
                  </a:lnTo>
                  <a:lnTo>
                    <a:pt x="8" y="56"/>
                  </a:lnTo>
                  <a:lnTo>
                    <a:pt x="8" y="56"/>
                  </a:lnTo>
                  <a:lnTo>
                    <a:pt x="6" y="56"/>
                  </a:lnTo>
                  <a:lnTo>
                    <a:pt x="5" y="56"/>
                  </a:lnTo>
                  <a:lnTo>
                    <a:pt x="8" y="56"/>
                  </a:lnTo>
                  <a:lnTo>
                    <a:pt x="8" y="57"/>
                  </a:lnTo>
                  <a:lnTo>
                    <a:pt x="5" y="56"/>
                  </a:lnTo>
                  <a:lnTo>
                    <a:pt x="5" y="57"/>
                  </a:lnTo>
                  <a:lnTo>
                    <a:pt x="8" y="57"/>
                  </a:lnTo>
                  <a:lnTo>
                    <a:pt x="8" y="57"/>
                  </a:lnTo>
                  <a:lnTo>
                    <a:pt x="5" y="57"/>
                  </a:lnTo>
                  <a:lnTo>
                    <a:pt x="5" y="57"/>
                  </a:lnTo>
                  <a:lnTo>
                    <a:pt x="9" y="58"/>
                  </a:lnTo>
                  <a:lnTo>
                    <a:pt x="9" y="58"/>
                  </a:lnTo>
                  <a:lnTo>
                    <a:pt x="5" y="57"/>
                  </a:lnTo>
                  <a:lnTo>
                    <a:pt x="5" y="58"/>
                  </a:lnTo>
                  <a:lnTo>
                    <a:pt x="8" y="58"/>
                  </a:lnTo>
                  <a:lnTo>
                    <a:pt x="8" y="58"/>
                  </a:lnTo>
                  <a:lnTo>
                    <a:pt x="5" y="58"/>
                  </a:lnTo>
                  <a:lnTo>
                    <a:pt x="5" y="59"/>
                  </a:lnTo>
                  <a:lnTo>
                    <a:pt x="8" y="59"/>
                  </a:lnTo>
                  <a:lnTo>
                    <a:pt x="8" y="59"/>
                  </a:lnTo>
                  <a:lnTo>
                    <a:pt x="5" y="59"/>
                  </a:lnTo>
                  <a:lnTo>
                    <a:pt x="5" y="59"/>
                  </a:lnTo>
                  <a:lnTo>
                    <a:pt x="8" y="60"/>
                  </a:lnTo>
                  <a:lnTo>
                    <a:pt x="7" y="60"/>
                  </a:lnTo>
                  <a:lnTo>
                    <a:pt x="5" y="59"/>
                  </a:lnTo>
                  <a:lnTo>
                    <a:pt x="5" y="60"/>
                  </a:lnTo>
                  <a:lnTo>
                    <a:pt x="7" y="60"/>
                  </a:lnTo>
                  <a:lnTo>
                    <a:pt x="7" y="60"/>
                  </a:lnTo>
                  <a:lnTo>
                    <a:pt x="5" y="60"/>
                  </a:lnTo>
                  <a:lnTo>
                    <a:pt x="5" y="61"/>
                  </a:lnTo>
                  <a:lnTo>
                    <a:pt x="9" y="61"/>
                  </a:lnTo>
                  <a:lnTo>
                    <a:pt x="9" y="61"/>
                  </a:lnTo>
                  <a:lnTo>
                    <a:pt x="5" y="61"/>
                  </a:lnTo>
                  <a:lnTo>
                    <a:pt x="5" y="61"/>
                  </a:lnTo>
                  <a:lnTo>
                    <a:pt x="7" y="61"/>
                  </a:lnTo>
                  <a:lnTo>
                    <a:pt x="7" y="62"/>
                  </a:lnTo>
                  <a:lnTo>
                    <a:pt x="5" y="61"/>
                  </a:lnTo>
                  <a:lnTo>
                    <a:pt x="5" y="62"/>
                  </a:lnTo>
                  <a:lnTo>
                    <a:pt x="7" y="62"/>
                  </a:lnTo>
                  <a:lnTo>
                    <a:pt x="7" y="62"/>
                  </a:lnTo>
                  <a:lnTo>
                    <a:pt x="5" y="62"/>
                  </a:lnTo>
                  <a:lnTo>
                    <a:pt x="5" y="62"/>
                  </a:lnTo>
                  <a:lnTo>
                    <a:pt x="7" y="63"/>
                  </a:lnTo>
                  <a:lnTo>
                    <a:pt x="7" y="63"/>
                  </a:lnTo>
                  <a:lnTo>
                    <a:pt x="5" y="63"/>
                  </a:lnTo>
                  <a:lnTo>
                    <a:pt x="5" y="63"/>
                  </a:lnTo>
                  <a:lnTo>
                    <a:pt x="7" y="63"/>
                  </a:lnTo>
                  <a:lnTo>
                    <a:pt x="7" y="64"/>
                  </a:lnTo>
                  <a:lnTo>
                    <a:pt x="5" y="63"/>
                  </a:lnTo>
                  <a:lnTo>
                    <a:pt x="4" y="64"/>
                  </a:lnTo>
                  <a:lnTo>
                    <a:pt x="9" y="64"/>
                  </a:lnTo>
                  <a:lnTo>
                    <a:pt x="9" y="64"/>
                  </a:lnTo>
                  <a:lnTo>
                    <a:pt x="4" y="64"/>
                  </a:lnTo>
                  <a:lnTo>
                    <a:pt x="4" y="64"/>
                  </a:lnTo>
                  <a:lnTo>
                    <a:pt x="7" y="64"/>
                  </a:lnTo>
                  <a:lnTo>
                    <a:pt x="7" y="65"/>
                  </a:lnTo>
                  <a:lnTo>
                    <a:pt x="4" y="64"/>
                  </a:lnTo>
                  <a:lnTo>
                    <a:pt x="4" y="65"/>
                  </a:lnTo>
                  <a:lnTo>
                    <a:pt x="7" y="65"/>
                  </a:lnTo>
                  <a:lnTo>
                    <a:pt x="7" y="65"/>
                  </a:lnTo>
                  <a:lnTo>
                    <a:pt x="4" y="65"/>
                  </a:lnTo>
                  <a:lnTo>
                    <a:pt x="4" y="65"/>
                  </a:lnTo>
                  <a:lnTo>
                    <a:pt x="7" y="66"/>
                  </a:lnTo>
                  <a:lnTo>
                    <a:pt x="7" y="66"/>
                  </a:lnTo>
                  <a:lnTo>
                    <a:pt x="4" y="66"/>
                  </a:lnTo>
                  <a:lnTo>
                    <a:pt x="4" y="66"/>
                  </a:lnTo>
                  <a:lnTo>
                    <a:pt x="7" y="66"/>
                  </a:lnTo>
                  <a:lnTo>
                    <a:pt x="7" y="67"/>
                  </a:lnTo>
                  <a:lnTo>
                    <a:pt x="4" y="66"/>
                  </a:lnTo>
                  <a:lnTo>
                    <a:pt x="4" y="67"/>
                  </a:lnTo>
                  <a:lnTo>
                    <a:pt x="8" y="67"/>
                  </a:lnTo>
                  <a:lnTo>
                    <a:pt x="8" y="67"/>
                  </a:lnTo>
                  <a:lnTo>
                    <a:pt x="4" y="67"/>
                  </a:lnTo>
                  <a:lnTo>
                    <a:pt x="4" y="67"/>
                  </a:lnTo>
                  <a:lnTo>
                    <a:pt x="7" y="68"/>
                  </a:lnTo>
                  <a:lnTo>
                    <a:pt x="7" y="68"/>
                  </a:lnTo>
                  <a:lnTo>
                    <a:pt x="4" y="68"/>
                  </a:lnTo>
                  <a:lnTo>
                    <a:pt x="4" y="68"/>
                  </a:lnTo>
                  <a:lnTo>
                    <a:pt x="7" y="68"/>
                  </a:lnTo>
                  <a:lnTo>
                    <a:pt x="7" y="68"/>
                  </a:lnTo>
                  <a:lnTo>
                    <a:pt x="4" y="68"/>
                  </a:lnTo>
                  <a:lnTo>
                    <a:pt x="4" y="68"/>
                  </a:lnTo>
                  <a:lnTo>
                    <a:pt x="7" y="69"/>
                  </a:lnTo>
                  <a:lnTo>
                    <a:pt x="7" y="69"/>
                  </a:lnTo>
                  <a:lnTo>
                    <a:pt x="4" y="69"/>
                  </a:lnTo>
                  <a:lnTo>
                    <a:pt x="4" y="69"/>
                  </a:lnTo>
                  <a:lnTo>
                    <a:pt x="6" y="69"/>
                  </a:lnTo>
                  <a:lnTo>
                    <a:pt x="6" y="70"/>
                  </a:lnTo>
                  <a:lnTo>
                    <a:pt x="4" y="69"/>
                  </a:lnTo>
                  <a:lnTo>
                    <a:pt x="4" y="70"/>
                  </a:lnTo>
                  <a:lnTo>
                    <a:pt x="8" y="70"/>
                  </a:lnTo>
                  <a:lnTo>
                    <a:pt x="8" y="71"/>
                  </a:lnTo>
                  <a:lnTo>
                    <a:pt x="4" y="70"/>
                  </a:lnTo>
                  <a:lnTo>
                    <a:pt x="4" y="70"/>
                  </a:lnTo>
                  <a:lnTo>
                    <a:pt x="6" y="71"/>
                  </a:lnTo>
                  <a:lnTo>
                    <a:pt x="6" y="71"/>
                  </a:lnTo>
                  <a:lnTo>
                    <a:pt x="4" y="71"/>
                  </a:lnTo>
                  <a:lnTo>
                    <a:pt x="4" y="71"/>
                  </a:lnTo>
                  <a:lnTo>
                    <a:pt x="6" y="71"/>
                  </a:lnTo>
                  <a:lnTo>
                    <a:pt x="6" y="71"/>
                  </a:lnTo>
                  <a:lnTo>
                    <a:pt x="3" y="71"/>
                  </a:lnTo>
                  <a:lnTo>
                    <a:pt x="3" y="72"/>
                  </a:lnTo>
                  <a:lnTo>
                    <a:pt x="6" y="72"/>
                  </a:lnTo>
                  <a:lnTo>
                    <a:pt x="6" y="72"/>
                  </a:lnTo>
                  <a:lnTo>
                    <a:pt x="3" y="72"/>
                  </a:lnTo>
                  <a:lnTo>
                    <a:pt x="3" y="72"/>
                  </a:lnTo>
                  <a:lnTo>
                    <a:pt x="6" y="73"/>
                  </a:lnTo>
                  <a:lnTo>
                    <a:pt x="6" y="73"/>
                  </a:lnTo>
                  <a:lnTo>
                    <a:pt x="3" y="72"/>
                  </a:lnTo>
                  <a:lnTo>
                    <a:pt x="3" y="73"/>
                  </a:lnTo>
                  <a:lnTo>
                    <a:pt x="7" y="73"/>
                  </a:lnTo>
                  <a:lnTo>
                    <a:pt x="7" y="74"/>
                  </a:lnTo>
                  <a:lnTo>
                    <a:pt x="3" y="73"/>
                  </a:lnTo>
                  <a:lnTo>
                    <a:pt x="3" y="74"/>
                  </a:lnTo>
                  <a:lnTo>
                    <a:pt x="6" y="74"/>
                  </a:lnTo>
                  <a:lnTo>
                    <a:pt x="6" y="74"/>
                  </a:lnTo>
                  <a:lnTo>
                    <a:pt x="3" y="74"/>
                  </a:lnTo>
                  <a:lnTo>
                    <a:pt x="3" y="74"/>
                  </a:lnTo>
                  <a:lnTo>
                    <a:pt x="6" y="75"/>
                  </a:lnTo>
                  <a:lnTo>
                    <a:pt x="6" y="75"/>
                  </a:lnTo>
                  <a:lnTo>
                    <a:pt x="3" y="75"/>
                  </a:lnTo>
                  <a:lnTo>
                    <a:pt x="3" y="75"/>
                  </a:lnTo>
                  <a:lnTo>
                    <a:pt x="6" y="75"/>
                  </a:lnTo>
                  <a:lnTo>
                    <a:pt x="6" y="75"/>
                  </a:lnTo>
                  <a:lnTo>
                    <a:pt x="3" y="75"/>
                  </a:lnTo>
                  <a:lnTo>
                    <a:pt x="3" y="75"/>
                  </a:lnTo>
                  <a:lnTo>
                    <a:pt x="6" y="76"/>
                  </a:lnTo>
                  <a:lnTo>
                    <a:pt x="6" y="76"/>
                  </a:lnTo>
                  <a:lnTo>
                    <a:pt x="3" y="76"/>
                  </a:lnTo>
                  <a:lnTo>
                    <a:pt x="3" y="76"/>
                  </a:lnTo>
                  <a:lnTo>
                    <a:pt x="7" y="77"/>
                  </a:lnTo>
                  <a:lnTo>
                    <a:pt x="7" y="77"/>
                  </a:lnTo>
                  <a:lnTo>
                    <a:pt x="3" y="76"/>
                  </a:lnTo>
                  <a:lnTo>
                    <a:pt x="3" y="77"/>
                  </a:lnTo>
                  <a:lnTo>
                    <a:pt x="5" y="77"/>
                  </a:lnTo>
                  <a:lnTo>
                    <a:pt x="5" y="77"/>
                  </a:lnTo>
                  <a:lnTo>
                    <a:pt x="3" y="77"/>
                  </a:lnTo>
                  <a:lnTo>
                    <a:pt x="3" y="77"/>
                  </a:lnTo>
                  <a:lnTo>
                    <a:pt x="5" y="78"/>
                  </a:lnTo>
                  <a:lnTo>
                    <a:pt x="5" y="78"/>
                  </a:lnTo>
                  <a:lnTo>
                    <a:pt x="3" y="78"/>
                  </a:lnTo>
                  <a:lnTo>
                    <a:pt x="3" y="78"/>
                  </a:lnTo>
                  <a:lnTo>
                    <a:pt x="5" y="78"/>
                  </a:lnTo>
                  <a:lnTo>
                    <a:pt x="5" y="79"/>
                  </a:lnTo>
                  <a:lnTo>
                    <a:pt x="3" y="78"/>
                  </a:lnTo>
                  <a:lnTo>
                    <a:pt x="3" y="79"/>
                  </a:lnTo>
                  <a:lnTo>
                    <a:pt x="5" y="79"/>
                  </a:lnTo>
                  <a:lnTo>
                    <a:pt x="5" y="79"/>
                  </a:lnTo>
                  <a:lnTo>
                    <a:pt x="3" y="79"/>
                  </a:lnTo>
                  <a:lnTo>
                    <a:pt x="3" y="79"/>
                  </a:lnTo>
                  <a:lnTo>
                    <a:pt x="7" y="80"/>
                  </a:lnTo>
                  <a:lnTo>
                    <a:pt x="7" y="80"/>
                  </a:lnTo>
                  <a:lnTo>
                    <a:pt x="3" y="79"/>
                  </a:lnTo>
                  <a:lnTo>
                    <a:pt x="3" y="80"/>
                  </a:lnTo>
                  <a:lnTo>
                    <a:pt x="5" y="80"/>
                  </a:lnTo>
                  <a:lnTo>
                    <a:pt x="5" y="80"/>
                  </a:lnTo>
                  <a:lnTo>
                    <a:pt x="3" y="80"/>
                  </a:lnTo>
                  <a:lnTo>
                    <a:pt x="3" y="80"/>
                  </a:lnTo>
                  <a:lnTo>
                    <a:pt x="5" y="81"/>
                  </a:lnTo>
                  <a:lnTo>
                    <a:pt x="5" y="81"/>
                  </a:lnTo>
                  <a:lnTo>
                    <a:pt x="2" y="81"/>
                  </a:lnTo>
                  <a:lnTo>
                    <a:pt x="2" y="81"/>
                  </a:lnTo>
                  <a:lnTo>
                    <a:pt x="5" y="81"/>
                  </a:lnTo>
                  <a:lnTo>
                    <a:pt x="5" y="82"/>
                  </a:lnTo>
                  <a:lnTo>
                    <a:pt x="2" y="81"/>
                  </a:lnTo>
                  <a:lnTo>
                    <a:pt x="2" y="82"/>
                  </a:lnTo>
                  <a:lnTo>
                    <a:pt x="5" y="82"/>
                  </a:lnTo>
                  <a:lnTo>
                    <a:pt x="5" y="82"/>
                  </a:lnTo>
                  <a:lnTo>
                    <a:pt x="2" y="82"/>
                  </a:lnTo>
                  <a:lnTo>
                    <a:pt x="2" y="82"/>
                  </a:lnTo>
                  <a:lnTo>
                    <a:pt x="6" y="83"/>
                  </a:lnTo>
                  <a:lnTo>
                    <a:pt x="6" y="83"/>
                  </a:lnTo>
                  <a:lnTo>
                    <a:pt x="2" y="82"/>
                  </a:lnTo>
                  <a:lnTo>
                    <a:pt x="2" y="83"/>
                  </a:lnTo>
                  <a:lnTo>
                    <a:pt x="5" y="83"/>
                  </a:lnTo>
                  <a:lnTo>
                    <a:pt x="5" y="83"/>
                  </a:lnTo>
                  <a:lnTo>
                    <a:pt x="2" y="83"/>
                  </a:lnTo>
                  <a:lnTo>
                    <a:pt x="2" y="84"/>
                  </a:lnTo>
                  <a:lnTo>
                    <a:pt x="5" y="84"/>
                  </a:lnTo>
                  <a:lnTo>
                    <a:pt x="5" y="84"/>
                  </a:lnTo>
                  <a:lnTo>
                    <a:pt x="2" y="84"/>
                  </a:lnTo>
                  <a:lnTo>
                    <a:pt x="2" y="84"/>
                  </a:lnTo>
                  <a:lnTo>
                    <a:pt x="4" y="85"/>
                  </a:lnTo>
                  <a:lnTo>
                    <a:pt x="4" y="85"/>
                  </a:lnTo>
                  <a:lnTo>
                    <a:pt x="2" y="84"/>
                  </a:lnTo>
                  <a:lnTo>
                    <a:pt x="2" y="85"/>
                  </a:lnTo>
                  <a:lnTo>
                    <a:pt x="4" y="85"/>
                  </a:lnTo>
                  <a:lnTo>
                    <a:pt x="4" y="85"/>
                  </a:lnTo>
                  <a:lnTo>
                    <a:pt x="2" y="85"/>
                  </a:lnTo>
                  <a:lnTo>
                    <a:pt x="2" y="86"/>
                  </a:lnTo>
                  <a:lnTo>
                    <a:pt x="6" y="86"/>
                  </a:lnTo>
                  <a:lnTo>
                    <a:pt x="6" y="86"/>
                  </a:lnTo>
                  <a:lnTo>
                    <a:pt x="2" y="86"/>
                  </a:lnTo>
                  <a:lnTo>
                    <a:pt x="2" y="86"/>
                  </a:lnTo>
                  <a:lnTo>
                    <a:pt x="4" y="86"/>
                  </a:lnTo>
                  <a:lnTo>
                    <a:pt x="4" y="87"/>
                  </a:lnTo>
                  <a:lnTo>
                    <a:pt x="2" y="86"/>
                  </a:lnTo>
                  <a:lnTo>
                    <a:pt x="2" y="87"/>
                  </a:lnTo>
                  <a:lnTo>
                    <a:pt x="4" y="87"/>
                  </a:lnTo>
                  <a:lnTo>
                    <a:pt x="4" y="87"/>
                  </a:lnTo>
                  <a:lnTo>
                    <a:pt x="2" y="87"/>
                  </a:lnTo>
                  <a:lnTo>
                    <a:pt x="2" y="87"/>
                  </a:lnTo>
                  <a:lnTo>
                    <a:pt x="4" y="88"/>
                  </a:lnTo>
                  <a:lnTo>
                    <a:pt x="4" y="88"/>
                  </a:lnTo>
                  <a:lnTo>
                    <a:pt x="2" y="88"/>
                  </a:lnTo>
                  <a:lnTo>
                    <a:pt x="2" y="88"/>
                  </a:lnTo>
                  <a:lnTo>
                    <a:pt x="4" y="88"/>
                  </a:lnTo>
                  <a:lnTo>
                    <a:pt x="4" y="89"/>
                  </a:lnTo>
                  <a:lnTo>
                    <a:pt x="1" y="88"/>
                  </a:lnTo>
                  <a:lnTo>
                    <a:pt x="1" y="89"/>
                  </a:lnTo>
                  <a:lnTo>
                    <a:pt x="5" y="89"/>
                  </a:lnTo>
                  <a:lnTo>
                    <a:pt x="5" y="89"/>
                  </a:lnTo>
                  <a:lnTo>
                    <a:pt x="1" y="89"/>
                  </a:lnTo>
                  <a:lnTo>
                    <a:pt x="1" y="89"/>
                  </a:lnTo>
                  <a:lnTo>
                    <a:pt x="4" y="90"/>
                  </a:lnTo>
                  <a:lnTo>
                    <a:pt x="4" y="90"/>
                  </a:lnTo>
                  <a:lnTo>
                    <a:pt x="1" y="90"/>
                  </a:lnTo>
                  <a:lnTo>
                    <a:pt x="1" y="90"/>
                  </a:lnTo>
                  <a:lnTo>
                    <a:pt x="4" y="90"/>
                  </a:lnTo>
                  <a:lnTo>
                    <a:pt x="4" y="90"/>
                  </a:lnTo>
                  <a:lnTo>
                    <a:pt x="1" y="90"/>
                  </a:lnTo>
                  <a:lnTo>
                    <a:pt x="1" y="90"/>
                  </a:lnTo>
                  <a:lnTo>
                    <a:pt x="4" y="91"/>
                  </a:lnTo>
                  <a:lnTo>
                    <a:pt x="4" y="91"/>
                  </a:lnTo>
                  <a:lnTo>
                    <a:pt x="1" y="91"/>
                  </a:lnTo>
                  <a:lnTo>
                    <a:pt x="1" y="91"/>
                  </a:lnTo>
                  <a:lnTo>
                    <a:pt x="4" y="91"/>
                  </a:lnTo>
                  <a:lnTo>
                    <a:pt x="4" y="92"/>
                  </a:lnTo>
                  <a:lnTo>
                    <a:pt x="1" y="91"/>
                  </a:lnTo>
                  <a:lnTo>
                    <a:pt x="1" y="92"/>
                  </a:lnTo>
                  <a:lnTo>
                    <a:pt x="5" y="92"/>
                  </a:lnTo>
                  <a:lnTo>
                    <a:pt x="5" y="92"/>
                  </a:lnTo>
                  <a:lnTo>
                    <a:pt x="5" y="93"/>
                  </a:lnTo>
                  <a:lnTo>
                    <a:pt x="5" y="93"/>
                  </a:lnTo>
                  <a:lnTo>
                    <a:pt x="1" y="92"/>
                  </a:lnTo>
                  <a:lnTo>
                    <a:pt x="1" y="92"/>
                  </a:lnTo>
                  <a:lnTo>
                    <a:pt x="3" y="93"/>
                  </a:lnTo>
                  <a:lnTo>
                    <a:pt x="3" y="93"/>
                  </a:lnTo>
                  <a:lnTo>
                    <a:pt x="1" y="93"/>
                  </a:lnTo>
                  <a:lnTo>
                    <a:pt x="1" y="93"/>
                  </a:lnTo>
                  <a:lnTo>
                    <a:pt x="3" y="93"/>
                  </a:lnTo>
                  <a:lnTo>
                    <a:pt x="3" y="93"/>
                  </a:lnTo>
                  <a:lnTo>
                    <a:pt x="1" y="93"/>
                  </a:lnTo>
                  <a:lnTo>
                    <a:pt x="1" y="94"/>
                  </a:lnTo>
                  <a:lnTo>
                    <a:pt x="3" y="94"/>
                  </a:lnTo>
                  <a:lnTo>
                    <a:pt x="3" y="94"/>
                  </a:lnTo>
                  <a:lnTo>
                    <a:pt x="1" y="94"/>
                  </a:lnTo>
                  <a:lnTo>
                    <a:pt x="1" y="94"/>
                  </a:lnTo>
                  <a:lnTo>
                    <a:pt x="3" y="95"/>
                  </a:lnTo>
                  <a:lnTo>
                    <a:pt x="3" y="95"/>
                  </a:lnTo>
                  <a:lnTo>
                    <a:pt x="1" y="94"/>
                  </a:lnTo>
                  <a:lnTo>
                    <a:pt x="1" y="95"/>
                  </a:lnTo>
                  <a:lnTo>
                    <a:pt x="5" y="95"/>
                  </a:lnTo>
                  <a:lnTo>
                    <a:pt x="5" y="96"/>
                  </a:lnTo>
                  <a:lnTo>
                    <a:pt x="1" y="95"/>
                  </a:lnTo>
                  <a:lnTo>
                    <a:pt x="1" y="96"/>
                  </a:lnTo>
                  <a:lnTo>
                    <a:pt x="3" y="96"/>
                  </a:lnTo>
                  <a:lnTo>
                    <a:pt x="3" y="96"/>
                  </a:lnTo>
                  <a:lnTo>
                    <a:pt x="1" y="96"/>
                  </a:lnTo>
                  <a:lnTo>
                    <a:pt x="0" y="96"/>
                  </a:lnTo>
                  <a:lnTo>
                    <a:pt x="3" y="97"/>
                  </a:lnTo>
                  <a:lnTo>
                    <a:pt x="3" y="97"/>
                  </a:lnTo>
                  <a:lnTo>
                    <a:pt x="0" y="96"/>
                  </a:lnTo>
                  <a:lnTo>
                    <a:pt x="0" y="97"/>
                  </a:lnTo>
                  <a:lnTo>
                    <a:pt x="3" y="97"/>
                  </a:lnTo>
                  <a:lnTo>
                    <a:pt x="3" y="97"/>
                  </a:lnTo>
                  <a:lnTo>
                    <a:pt x="0" y="97"/>
                  </a:lnTo>
                  <a:lnTo>
                    <a:pt x="0" y="97"/>
                  </a:lnTo>
                  <a:lnTo>
                    <a:pt x="3" y="98"/>
                  </a:lnTo>
                  <a:lnTo>
                    <a:pt x="3" y="98"/>
                  </a:lnTo>
                  <a:lnTo>
                    <a:pt x="0" y="98"/>
                  </a:lnTo>
                  <a:lnTo>
                    <a:pt x="0" y="98"/>
                  </a:lnTo>
                  <a:lnTo>
                    <a:pt x="13" y="100"/>
                  </a:lnTo>
                  <a:lnTo>
                    <a:pt x="25" y="2"/>
                  </a:lnTo>
                  <a:lnTo>
                    <a:pt x="12" y="0"/>
                  </a:lnTo>
                  <a:lnTo>
                    <a:pt x="12" y="1"/>
                  </a:lnTo>
                  <a:close/>
                </a:path>
              </a:pathLst>
            </a:custGeom>
            <a:solidFill>
              <a:srgbClr val="FFEA3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pic>
        <p:nvPicPr>
          <p:cNvPr id="962" name="Google Shape;962;p12" descr="Texto&#10;&#10;Descripción generada automáticamente con confianza media"/>
          <p:cNvPicPr preferRelativeResize="0"/>
          <p:nvPr/>
        </p:nvPicPr>
        <p:blipFill rotWithShape="1">
          <a:blip r:embed="rId7">
            <a:alphaModFix/>
          </a:blip>
          <a:srcRect/>
          <a:stretch/>
        </p:blipFill>
        <p:spPr>
          <a:xfrm>
            <a:off x="3315412" y="92985"/>
            <a:ext cx="2964808" cy="700835"/>
          </a:xfrm>
          <a:prstGeom prst="rect">
            <a:avLst/>
          </a:prstGeom>
          <a:noFill/>
          <a:ln>
            <a:noFill/>
          </a:ln>
        </p:spPr>
      </p:pic>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13"/>
          <p:cNvSpPr/>
          <p:nvPr/>
        </p:nvSpPr>
        <p:spPr>
          <a:xfrm>
            <a:off x="-1685" y="4877964"/>
            <a:ext cx="6949949" cy="259455"/>
          </a:xfrm>
          <a:custGeom>
            <a:avLst/>
            <a:gdLst/>
            <a:ahLst/>
            <a:cxnLst/>
            <a:rect l="l" t="t" r="r" b="b"/>
            <a:pathLst>
              <a:path w="9229272" h="355600" extrusionOk="0">
                <a:moveTo>
                  <a:pt x="0" y="9071"/>
                </a:moveTo>
                <a:lnTo>
                  <a:pt x="9229272" y="0"/>
                </a:lnTo>
                <a:lnTo>
                  <a:pt x="9056914" y="342900"/>
                </a:lnTo>
                <a:lnTo>
                  <a:pt x="3629" y="355600"/>
                </a:lnTo>
                <a:cubicBezTo>
                  <a:pt x="2419" y="240090"/>
                  <a:pt x="1210" y="124581"/>
                  <a:pt x="0" y="9071"/>
                </a:cubicBezTo>
                <a:close/>
              </a:path>
            </a:pathLst>
          </a:cu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68" name="Google Shape;968;p13"/>
          <p:cNvSpPr/>
          <p:nvPr/>
        </p:nvSpPr>
        <p:spPr>
          <a:xfrm>
            <a:off x="6896844" y="4771018"/>
            <a:ext cx="2247156" cy="358781"/>
          </a:xfrm>
          <a:custGeom>
            <a:avLst/>
            <a:gdLst/>
            <a:ahLst/>
            <a:cxnLst/>
            <a:rect l="l" t="t" r="r" b="b"/>
            <a:pathLst>
              <a:path w="3007245" h="480138" extrusionOk="0">
                <a:moveTo>
                  <a:pt x="3007245" y="0"/>
                </a:moveTo>
                <a:lnTo>
                  <a:pt x="2995915" y="475027"/>
                </a:lnTo>
                <a:lnTo>
                  <a:pt x="0" y="480138"/>
                </a:lnTo>
                <a:lnTo>
                  <a:pt x="223827" y="0"/>
                </a:lnTo>
                <a:lnTo>
                  <a:pt x="3007245" y="0"/>
                </a:lnTo>
                <a:close/>
              </a:path>
            </a:pathLst>
          </a:cu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69" name="Google Shape;969;p13"/>
          <p:cNvSpPr/>
          <p:nvPr/>
        </p:nvSpPr>
        <p:spPr>
          <a:xfrm>
            <a:off x="4904" y="22006"/>
            <a:ext cx="6506991" cy="559108"/>
          </a:xfrm>
          <a:custGeom>
            <a:avLst/>
            <a:gdLst/>
            <a:ahLst/>
            <a:cxnLst/>
            <a:rect l="l" t="t" r="r" b="b"/>
            <a:pathLst>
              <a:path w="9508092" h="346529" extrusionOk="0">
                <a:moveTo>
                  <a:pt x="0" y="0"/>
                </a:moveTo>
                <a:lnTo>
                  <a:pt x="9508092" y="2030"/>
                </a:lnTo>
                <a:lnTo>
                  <a:pt x="9158305" y="333829"/>
                </a:lnTo>
                <a:lnTo>
                  <a:pt x="3629" y="346529"/>
                </a:lnTo>
                <a:cubicBezTo>
                  <a:pt x="2419" y="231019"/>
                  <a:pt x="1210" y="115510"/>
                  <a:pt x="0" y="0"/>
                </a:cubicBezTo>
                <a:close/>
              </a:path>
            </a:pathLst>
          </a:cu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smtClean="0">
                <a:solidFill>
                  <a:schemeClr val="lt1"/>
                </a:solidFill>
                <a:latin typeface="Calibri"/>
                <a:ea typeface="Calibri"/>
                <a:cs typeface="Calibri"/>
                <a:sym typeface="Calibri"/>
              </a:rPr>
              <a:t>Crear un proyecto con la maquina virtual </a:t>
            </a:r>
            <a:endParaRPr sz="1800" dirty="0">
              <a:solidFill>
                <a:schemeClr val="lt1"/>
              </a:solidFill>
              <a:latin typeface="Calibri"/>
              <a:ea typeface="Calibri"/>
              <a:cs typeface="Calibri"/>
              <a:sym typeface="Calibri"/>
            </a:endParaRPr>
          </a:p>
        </p:txBody>
      </p:sp>
      <p:sp>
        <p:nvSpPr>
          <p:cNvPr id="970" name="Google Shape;970;p13"/>
          <p:cNvSpPr/>
          <p:nvPr/>
        </p:nvSpPr>
        <p:spPr>
          <a:xfrm>
            <a:off x="6372200" y="37547"/>
            <a:ext cx="2771800" cy="445971"/>
          </a:xfrm>
          <a:custGeom>
            <a:avLst/>
            <a:gdLst/>
            <a:ahLst/>
            <a:cxnLst/>
            <a:rect l="l" t="t" r="r" b="b"/>
            <a:pathLst>
              <a:path w="3007245" h="480138" extrusionOk="0">
                <a:moveTo>
                  <a:pt x="3007245" y="0"/>
                </a:moveTo>
                <a:lnTo>
                  <a:pt x="2995915" y="475027"/>
                </a:lnTo>
                <a:lnTo>
                  <a:pt x="0" y="480138"/>
                </a:lnTo>
                <a:lnTo>
                  <a:pt x="223827" y="0"/>
                </a:lnTo>
                <a:lnTo>
                  <a:pt x="3007245" y="0"/>
                </a:lnTo>
                <a:close/>
              </a:path>
            </a:pathLst>
          </a:cu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971" name="Google Shape;971;p13"/>
          <p:cNvGrpSpPr/>
          <p:nvPr/>
        </p:nvGrpSpPr>
        <p:grpSpPr>
          <a:xfrm>
            <a:off x="0" y="499142"/>
            <a:ext cx="8815495" cy="1292365"/>
            <a:chOff x="551657" y="3554562"/>
            <a:chExt cx="12227346" cy="1792551"/>
          </a:xfrm>
        </p:grpSpPr>
        <p:sp>
          <p:nvSpPr>
            <p:cNvPr id="975" name="Google Shape;975;p13"/>
            <p:cNvSpPr txBox="1"/>
            <p:nvPr/>
          </p:nvSpPr>
          <p:spPr>
            <a:xfrm>
              <a:off x="1452516" y="3571238"/>
              <a:ext cx="1141404"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Microsoft Yahei"/>
                  <a:ea typeface="Microsoft Yahei"/>
                  <a:cs typeface="Microsoft Yahei"/>
                  <a:sym typeface="Microsoft Yahei"/>
                </a:rPr>
                <a:t>Key work</a:t>
              </a:r>
              <a:endParaRPr sz="1600" b="1">
                <a:solidFill>
                  <a:schemeClr val="lt1"/>
                </a:solidFill>
                <a:latin typeface="Microsoft Yahei"/>
                <a:ea typeface="Microsoft Yahei"/>
                <a:cs typeface="Microsoft Yahei"/>
                <a:sym typeface="Microsoft Yahei"/>
              </a:endParaRPr>
            </a:p>
          </p:txBody>
        </p:sp>
        <p:sp>
          <p:nvSpPr>
            <p:cNvPr id="976" name="Google Shape;976;p13"/>
            <p:cNvSpPr txBox="1"/>
            <p:nvPr/>
          </p:nvSpPr>
          <p:spPr>
            <a:xfrm>
              <a:off x="551657" y="3682276"/>
              <a:ext cx="12227346" cy="166483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200" dirty="0">
                  <a:latin typeface="Times New Roman" panose="02020603050405020304" pitchFamily="18" charset="0"/>
                  <a:cs typeface="Times New Roman" panose="02020603050405020304" pitchFamily="18" charset="0"/>
                  <a:sym typeface="Calibri"/>
                </a:rPr>
                <a:t>Para la creacion de la maquina virtual o tambien llamado entorno virtual dependera del interprete que se use, en nuestro caso usaremos PyCharm para poder crear solo debemos irnos a file y se selecciona new proyect. Al seleccionarlo se nos abrira lo siguiente que nos indicara en que carpeta se ubicara y distintos parametros solo debemos seleccionar en crear, con esto ya tendriamos nuestra maquina o entorno virtual listo para trabajar.</a:t>
              </a:r>
              <a:endParaRPr sz="1200" dirty="0">
                <a:latin typeface="Times New Roman" panose="02020603050405020304" pitchFamily="18" charset="0"/>
                <a:cs typeface="Times New Roman" panose="02020603050405020304" pitchFamily="18" charset="0"/>
              </a:endParaRPr>
            </a:p>
          </p:txBody>
        </p:sp>
        <p:sp>
          <p:nvSpPr>
            <p:cNvPr id="980" name="Google Shape;980;p13"/>
            <p:cNvSpPr txBox="1"/>
            <p:nvPr/>
          </p:nvSpPr>
          <p:spPr>
            <a:xfrm>
              <a:off x="3996543" y="3567263"/>
              <a:ext cx="1141403"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Microsoft Yahei"/>
                  <a:ea typeface="Microsoft Yahei"/>
                  <a:cs typeface="Microsoft Yahei"/>
                  <a:sym typeface="Microsoft Yahei"/>
                </a:rPr>
                <a:t>Key work</a:t>
              </a:r>
              <a:endParaRPr sz="1600" b="1">
                <a:solidFill>
                  <a:schemeClr val="lt1"/>
                </a:solidFill>
                <a:latin typeface="Microsoft Yahei"/>
                <a:ea typeface="Microsoft Yahei"/>
                <a:cs typeface="Microsoft Yahei"/>
                <a:sym typeface="Microsoft Yahei"/>
              </a:endParaRPr>
            </a:p>
          </p:txBody>
        </p:sp>
        <p:sp>
          <p:nvSpPr>
            <p:cNvPr id="985" name="Google Shape;985;p13"/>
            <p:cNvSpPr txBox="1"/>
            <p:nvPr/>
          </p:nvSpPr>
          <p:spPr>
            <a:xfrm>
              <a:off x="6634168" y="3554562"/>
              <a:ext cx="1141403"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Microsoft Yahei"/>
                  <a:ea typeface="Microsoft Yahei"/>
                  <a:cs typeface="Microsoft Yahei"/>
                  <a:sym typeface="Microsoft Yahei"/>
                </a:rPr>
                <a:t>Key work</a:t>
              </a:r>
              <a:endParaRPr sz="1600" b="1">
                <a:solidFill>
                  <a:schemeClr val="lt1"/>
                </a:solidFill>
                <a:latin typeface="Microsoft Yahei"/>
                <a:ea typeface="Microsoft Yahei"/>
                <a:cs typeface="Microsoft Yahei"/>
                <a:sym typeface="Microsoft Yahei"/>
              </a:endParaRPr>
            </a:p>
          </p:txBody>
        </p:sp>
      </p:grpSp>
      <p:pic>
        <p:nvPicPr>
          <p:cNvPr id="992" name="Google Shape;992;p13" descr="Interfaz de usuario gráfica&#10;&#10;Descripción generada automáticamente"/>
          <p:cNvPicPr preferRelativeResize="0"/>
          <p:nvPr/>
        </p:nvPicPr>
        <p:blipFill rotWithShape="1">
          <a:blip r:embed="rId3">
            <a:alphaModFix/>
          </a:blip>
          <a:srcRect/>
          <a:stretch/>
        </p:blipFill>
        <p:spPr>
          <a:xfrm>
            <a:off x="7308304" y="70278"/>
            <a:ext cx="1137744" cy="395911"/>
          </a:xfrm>
          <a:prstGeom prst="rect">
            <a:avLst/>
          </a:prstGeom>
          <a:noFill/>
          <a:ln>
            <a:noFill/>
          </a:ln>
        </p:spPr>
      </p:pic>
      <p:pic>
        <p:nvPicPr>
          <p:cNvPr id="2" name="Imagen 1"/>
          <p:cNvPicPr>
            <a:picLocks noChangeAspect="1"/>
          </p:cNvPicPr>
          <p:nvPr/>
        </p:nvPicPr>
        <p:blipFill rotWithShape="1">
          <a:blip r:embed="rId4"/>
          <a:srcRect r="76025"/>
          <a:stretch/>
        </p:blipFill>
        <p:spPr>
          <a:xfrm>
            <a:off x="415114" y="1727459"/>
            <a:ext cx="2358231" cy="3069191"/>
          </a:xfrm>
          <a:prstGeom prst="rect">
            <a:avLst/>
          </a:prstGeom>
        </p:spPr>
      </p:pic>
      <p:pic>
        <p:nvPicPr>
          <p:cNvPr id="3" name="Imagen 2"/>
          <p:cNvPicPr>
            <a:picLocks noChangeAspect="1"/>
          </p:cNvPicPr>
          <p:nvPr/>
        </p:nvPicPr>
        <p:blipFill rotWithShape="1">
          <a:blip r:embed="rId5"/>
          <a:srcRect l="20319" t="6833" r="19809" b="12980"/>
          <a:stretch/>
        </p:blipFill>
        <p:spPr>
          <a:xfrm>
            <a:off x="3726273" y="1566286"/>
            <a:ext cx="4573666" cy="3202451"/>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Descargar los instaladores de Django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0" y="683942"/>
            <a:ext cx="8208819" cy="2755449"/>
            <a:chOff x="335042" y="1130964"/>
            <a:chExt cx="10062737" cy="3777841"/>
          </a:xfrm>
        </p:grpSpPr>
        <p:sp>
          <p:nvSpPr>
            <p:cNvPr id="1005" name="Google Shape;1005;p14"/>
            <p:cNvSpPr txBox="1"/>
            <p:nvPr/>
          </p:nvSpPr>
          <p:spPr>
            <a:xfrm>
              <a:off x="335042" y="1272205"/>
              <a:ext cx="3579424" cy="944927"/>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Para proceder la instalacion de django debemos de irnos al settings que se encuentra en file. </a:t>
              </a:r>
              <a:endParaRPr sz="1200" dirty="0">
                <a:latin typeface="Times New Roman" panose="02020603050405020304" pitchFamily="18" charset="0"/>
                <a:cs typeface="Times New Roman" panose="02020603050405020304" pitchFamily="18" charset="0"/>
              </a:endParaRPr>
            </a:p>
          </p:txBody>
        </p:sp>
        <p:sp>
          <p:nvSpPr>
            <p:cNvPr id="1006" name="Google Shape;1006;p14"/>
            <p:cNvSpPr txBox="1"/>
            <p:nvPr/>
          </p:nvSpPr>
          <p:spPr>
            <a:xfrm>
              <a:off x="4170662" y="1130964"/>
              <a:ext cx="6227117" cy="1038003"/>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Esto nos desplagara el siguien menu que nos indicara lo que tenemos instalado para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instalar django debemos seleccionar el mas y buscariamos django, una vez encontrado solo nos quedaria instarlo</a:t>
              </a:r>
              <a:endParaRPr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l="-205" t="256" r="75674" b="-256"/>
          <a:stretch/>
        </p:blipFill>
        <p:spPr>
          <a:xfrm>
            <a:off x="377270" y="1515360"/>
            <a:ext cx="1901536" cy="3227339"/>
          </a:xfrm>
          <a:prstGeom prst="rect">
            <a:avLst/>
          </a:prstGeom>
        </p:spPr>
      </p:pic>
      <p:pic>
        <p:nvPicPr>
          <p:cNvPr id="4" name="Imagen 3"/>
          <p:cNvPicPr>
            <a:picLocks noChangeAspect="1"/>
          </p:cNvPicPr>
          <p:nvPr/>
        </p:nvPicPr>
        <p:blipFill rotWithShape="1">
          <a:blip r:embed="rId5"/>
          <a:srcRect l="12055" t="5766" r="16069" b="6260"/>
          <a:stretch/>
        </p:blipFill>
        <p:spPr>
          <a:xfrm>
            <a:off x="3190008" y="1444337"/>
            <a:ext cx="3408220" cy="3273136"/>
          </a:xfrm>
          <a:prstGeom prst="rect">
            <a:avLst/>
          </a:prstGeom>
        </p:spPr>
      </p:pic>
      <p:pic>
        <p:nvPicPr>
          <p:cNvPr id="5" name="Imagen 4"/>
          <p:cNvPicPr>
            <a:picLocks noChangeAspect="1"/>
          </p:cNvPicPr>
          <p:nvPr/>
        </p:nvPicPr>
        <p:blipFill rotWithShape="1">
          <a:blip r:embed="rId6"/>
          <a:srcRect l="14648" r="55713"/>
          <a:stretch/>
        </p:blipFill>
        <p:spPr>
          <a:xfrm>
            <a:off x="6754091" y="1381992"/>
            <a:ext cx="2286000" cy="3331109"/>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Creacion del Proyecto para programar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85275" y="673895"/>
            <a:ext cx="8738145" cy="3606702"/>
            <a:chOff x="3832739" y="1109796"/>
            <a:chExt cx="6543137" cy="3799009"/>
          </a:xfrm>
        </p:grpSpPr>
        <p:sp>
          <p:nvSpPr>
            <p:cNvPr id="1006" name="Google Shape;1006;p14"/>
            <p:cNvSpPr txBox="1"/>
            <p:nvPr/>
          </p:nvSpPr>
          <p:spPr>
            <a:xfrm>
              <a:off x="3832739" y="1109796"/>
              <a:ext cx="6543137" cy="797458"/>
            </a:xfrm>
            <a:prstGeom prst="rect">
              <a:avLst/>
            </a:prstGeom>
            <a:noFill/>
            <a:ln>
              <a:noFill/>
            </a:ln>
          </p:spPr>
          <p:txBody>
            <a:bodyPr spcFirstLastPara="1" wrap="square" lIns="91425" tIns="45700" rIns="91425" bIns="45700" anchor="t" anchorCtr="0">
              <a:spAutoFit/>
            </a:bodyPr>
            <a:lstStyle/>
            <a:p>
              <a:pPr lvl="0">
                <a:lnSpc>
                  <a:spcPct val="120000"/>
                </a:lnSpc>
              </a:pP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Una vez ya tengamos tanto el entorno como django instalados y listo para su uso procedemos a la creacion del proyecto usando el siguiente commando en la </a:t>
              </a:r>
              <a:r>
                <a:rPr lang="en-US" sz="1200" dirty="0">
                  <a:solidFill>
                    <a:srgbClr val="262626"/>
                  </a:solidFill>
                  <a:latin typeface="Times New Roman" panose="02020603050405020304" pitchFamily="18" charset="0"/>
                  <a:ea typeface="Microsoft Yahei"/>
                  <a:cs typeface="Times New Roman" panose="02020603050405020304" pitchFamily="18" charset="0"/>
                  <a:sym typeface="Microsoft Yahei"/>
                </a:rPr>
                <a:t>terminal   </a:t>
              </a:r>
              <a:r>
                <a:rPr lang="en-US" sz="1200" b="1" dirty="0">
                  <a:solidFill>
                    <a:srgbClr val="262626"/>
                  </a:solidFill>
                  <a:latin typeface="Times New Roman" panose="02020603050405020304" pitchFamily="18" charset="0"/>
                  <a:ea typeface="Microsoft Yahei"/>
                  <a:cs typeface="Times New Roman" panose="02020603050405020304" pitchFamily="18" charset="0"/>
                  <a:sym typeface="Microsoft Yahei"/>
                </a:rPr>
                <a:t>django-admin startproject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nombre del proyecto.</a:t>
              </a:r>
            </a:p>
            <a:p>
              <a:pPr lvl="0">
                <a:lnSpc>
                  <a:spcPct val="120000"/>
                </a:lnSpc>
              </a:pP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En nuestro caso se llamara Manualdjango una vez ejecutado se creara el proyecto.</a:t>
              </a:r>
              <a:endParaRPr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3" name="Imagen 2"/>
          <p:cNvPicPr>
            <a:picLocks noChangeAspect="1"/>
          </p:cNvPicPr>
          <p:nvPr/>
        </p:nvPicPr>
        <p:blipFill rotWithShape="1">
          <a:blip r:embed="rId4"/>
          <a:srcRect l="167" t="297" r="-167" b="3476"/>
          <a:stretch/>
        </p:blipFill>
        <p:spPr>
          <a:xfrm>
            <a:off x="697036" y="1405056"/>
            <a:ext cx="7552661" cy="3341670"/>
          </a:xfrm>
          <a:prstGeom prst="rect">
            <a:avLst/>
          </a:prstGeom>
        </p:spPr>
      </p:pic>
    </p:spTree>
    <p:extLst>
      <p:ext uri="{BB962C8B-B14F-4D97-AF65-F5344CB8AC3E}">
        <p14:creationId xmlns:p14="http://schemas.microsoft.com/office/powerpoint/2010/main" val="2824020166"/>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Ejecucion del Proyecto y mensaje </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85275" y="673895"/>
            <a:ext cx="8738145" cy="3606702"/>
            <a:chOff x="3832739" y="1109796"/>
            <a:chExt cx="6543137" cy="3799009"/>
          </a:xfrm>
        </p:grpSpPr>
        <p:sp>
          <p:nvSpPr>
            <p:cNvPr id="1006" name="Google Shape;1006;p14"/>
            <p:cNvSpPr txBox="1"/>
            <p:nvPr/>
          </p:nvSpPr>
          <p:spPr>
            <a:xfrm>
              <a:off x="3832739" y="1109796"/>
              <a:ext cx="6543137" cy="1069774"/>
            </a:xfrm>
            <a:prstGeom prst="rect">
              <a:avLst/>
            </a:prstGeom>
            <a:noFill/>
            <a:ln>
              <a:noFill/>
            </a:ln>
          </p:spPr>
          <p:txBody>
            <a:bodyPr spcFirstLastPara="1" wrap="square" lIns="91425" tIns="45700" rIns="91425" bIns="45700" anchor="t" anchorCtr="0">
              <a:spAutoFit/>
            </a:bodyPr>
            <a:lstStyle/>
            <a:p>
              <a:pPr lvl="0">
                <a:lnSpc>
                  <a:spcPct val="120000"/>
                </a:lnSpc>
              </a:pP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Una vez realizado todo lo anterior para confirmer que lo hicimos correctamente en la misma terminal ponemos el siguiente commando para ejecutar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Manage.py runserver . </a:t>
              </a: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Al ejercutarse nos mostrara lo siguiente una direccion la cual podemos copiar y pegar en nuestro navegador de preferencia.</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
              </a:r>
              <a:b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br>
              <a:endParaRPr b="1"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2" name="Imagen 1"/>
          <p:cNvPicPr>
            <a:picLocks noChangeAspect="1"/>
          </p:cNvPicPr>
          <p:nvPr/>
        </p:nvPicPr>
        <p:blipFill rotWithShape="1">
          <a:blip r:embed="rId4"/>
          <a:srcRect l="-464" t="62966" r="464" b="5396"/>
          <a:stretch/>
        </p:blipFill>
        <p:spPr>
          <a:xfrm>
            <a:off x="0" y="1446963"/>
            <a:ext cx="5164853" cy="1153317"/>
          </a:xfrm>
          <a:prstGeom prst="rect">
            <a:avLst/>
          </a:prstGeom>
        </p:spPr>
      </p:pic>
      <p:sp>
        <p:nvSpPr>
          <p:cNvPr id="12" name="Google Shape;1006;p14"/>
          <p:cNvSpPr txBox="1"/>
          <p:nvPr/>
        </p:nvSpPr>
        <p:spPr>
          <a:xfrm>
            <a:off x="5456256" y="1268423"/>
            <a:ext cx="3597310" cy="1015622"/>
          </a:xfrm>
          <a:prstGeom prst="rect">
            <a:avLst/>
          </a:prstGeom>
          <a:noFill/>
          <a:ln>
            <a:noFill/>
          </a:ln>
        </p:spPr>
        <p:txBody>
          <a:bodyPr spcFirstLastPara="1" wrap="square" lIns="91425" tIns="45700" rIns="91425" bIns="45700" anchor="t" anchorCtr="0">
            <a:spAutoFit/>
          </a:bodyPr>
          <a:lstStyle/>
          <a:p>
            <a:pPr lvl="0">
              <a:lnSpc>
                <a:spcPct val="120000"/>
              </a:lnSpc>
            </a:pP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Al ingresar se nos mostrara un mensaje de felicitaciones diciendo que lo instalamos correctamente.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
            </a:r>
            <a:b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br>
            <a:endParaRPr b="1" dirty="0">
              <a:latin typeface="Times New Roman" panose="02020603050405020304" pitchFamily="18" charset="0"/>
              <a:cs typeface="Times New Roman" panose="02020603050405020304" pitchFamily="18" charset="0"/>
            </a:endParaRPr>
          </a:p>
        </p:txBody>
      </p:sp>
      <p:pic>
        <p:nvPicPr>
          <p:cNvPr id="4" name="Imagen 3"/>
          <p:cNvPicPr>
            <a:picLocks noChangeAspect="1"/>
          </p:cNvPicPr>
          <p:nvPr/>
        </p:nvPicPr>
        <p:blipFill rotWithShape="1">
          <a:blip r:embed="rId5"/>
          <a:srcRect l="639" t="4109" r="-639" b="4403"/>
          <a:stretch/>
        </p:blipFill>
        <p:spPr>
          <a:xfrm>
            <a:off x="5510974" y="1974160"/>
            <a:ext cx="3251188" cy="2497356"/>
          </a:xfrm>
          <a:prstGeom prst="rect">
            <a:avLst/>
          </a:prstGeom>
        </p:spPr>
      </p:pic>
    </p:spTree>
    <p:extLst>
      <p:ext uri="{BB962C8B-B14F-4D97-AF65-F5344CB8AC3E}">
        <p14:creationId xmlns:p14="http://schemas.microsoft.com/office/powerpoint/2010/main" val="35677122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4"/>
          <p:cNvSpPr/>
          <p:nvPr/>
        </p:nvSpPr>
        <p:spPr>
          <a:xfrm>
            <a:off x="0" y="123478"/>
            <a:ext cx="395536" cy="648072"/>
          </a:xfrm>
          <a:prstGeom prst="rect">
            <a:avLst/>
          </a:prstGeom>
          <a:solidFill>
            <a:srgbClr val="0020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8" name="Google Shape;998;p14"/>
          <p:cNvSpPr/>
          <p:nvPr/>
        </p:nvSpPr>
        <p:spPr>
          <a:xfrm>
            <a:off x="10925" y="4717032"/>
            <a:ext cx="9144000" cy="323722"/>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2060"/>
              </a:solidFill>
              <a:latin typeface="Calibri"/>
              <a:ea typeface="Calibri"/>
              <a:cs typeface="Calibri"/>
              <a:sym typeface="Calibri"/>
            </a:endParaRPr>
          </a:p>
        </p:txBody>
      </p:sp>
      <p:sp>
        <p:nvSpPr>
          <p:cNvPr id="999" name="Google Shape;999;p14"/>
          <p:cNvSpPr txBox="1"/>
          <p:nvPr/>
        </p:nvSpPr>
        <p:spPr>
          <a:xfrm>
            <a:off x="270761" y="93519"/>
            <a:ext cx="6545675" cy="71293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dirty="0" smtClean="0">
                <a:solidFill>
                  <a:srgbClr val="002060"/>
                </a:solidFill>
                <a:latin typeface="Times New Roman" panose="02020603050405020304" pitchFamily="18" charset="0"/>
                <a:ea typeface="Calibri"/>
                <a:cs typeface="Times New Roman" panose="02020603050405020304" pitchFamily="18" charset="0"/>
                <a:sym typeface="Calibri"/>
              </a:rPr>
              <a:t>Creacion de APPS</a:t>
            </a:r>
            <a:endParaRPr sz="2800" dirty="0">
              <a:solidFill>
                <a:srgbClr val="002060"/>
              </a:solidFill>
              <a:latin typeface="Times New Roman" panose="02020603050405020304" pitchFamily="18" charset="0"/>
              <a:ea typeface="Calibri"/>
              <a:cs typeface="Times New Roman" panose="02020603050405020304" pitchFamily="18" charset="0"/>
              <a:sym typeface="Calibri"/>
            </a:endParaRPr>
          </a:p>
        </p:txBody>
      </p:sp>
      <p:grpSp>
        <p:nvGrpSpPr>
          <p:cNvPr id="1000" name="Google Shape;1000;p14"/>
          <p:cNvGrpSpPr/>
          <p:nvPr/>
        </p:nvGrpSpPr>
        <p:grpSpPr>
          <a:xfrm>
            <a:off x="285275" y="593508"/>
            <a:ext cx="8738145" cy="3687089"/>
            <a:chOff x="3832739" y="1025123"/>
            <a:chExt cx="6543137" cy="3883682"/>
          </a:xfrm>
        </p:grpSpPr>
        <p:sp>
          <p:nvSpPr>
            <p:cNvPr id="1006" name="Google Shape;1006;p14"/>
            <p:cNvSpPr txBox="1"/>
            <p:nvPr/>
          </p:nvSpPr>
          <p:spPr>
            <a:xfrm>
              <a:off x="3832739" y="1025123"/>
              <a:ext cx="6543137" cy="1030872"/>
            </a:xfrm>
            <a:prstGeom prst="rect">
              <a:avLst/>
            </a:prstGeom>
            <a:noFill/>
            <a:ln>
              <a:noFill/>
            </a:ln>
          </p:spPr>
          <p:txBody>
            <a:bodyPr spcFirstLastPara="1" wrap="square" lIns="91425" tIns="45700" rIns="91425" bIns="45700" anchor="t" anchorCtr="0">
              <a:spAutoFit/>
            </a:bodyPr>
            <a:lstStyle/>
            <a:p>
              <a:pPr lvl="0">
                <a:lnSpc>
                  <a:spcPct val="120000"/>
                </a:lnSpc>
              </a:pPr>
              <a:r>
                <a:rPr lang="en-US" sz="1200" dirty="0">
                  <a:solidFill>
                    <a:srgbClr val="262626"/>
                  </a:solidFill>
                  <a:latin typeface="Times New Roman" panose="02020603050405020304" pitchFamily="18" charset="0"/>
                  <a:ea typeface="Microsoft Yahei"/>
                  <a:cs typeface="Times New Roman" panose="02020603050405020304" pitchFamily="18" charset="0"/>
                  <a:sym typeface="Microsoft Yahei"/>
                </a:rPr>
                <a:t>Para proceder una App en el terminal debemos de ejecutar el siguiente commando</a:t>
              </a:r>
              <a:r>
                <a:rPr lang="en-US" sz="1200" b="1" dirty="0">
                  <a:solidFill>
                    <a:srgbClr val="262626"/>
                  </a:solidFill>
                  <a:latin typeface="Times New Roman" panose="02020603050405020304" pitchFamily="18" charset="0"/>
                  <a:ea typeface="Microsoft Yahei"/>
                  <a:cs typeface="Times New Roman" panose="02020603050405020304" pitchFamily="18" charset="0"/>
                  <a:sym typeface="Microsoft Yahei"/>
                </a:rPr>
                <a:t> python manage.py startapp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nombre de app </a:t>
              </a:r>
              <a:r>
                <a:rPr lang="en-US" sz="1200"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a:t>
              </a:r>
            </a:p>
            <a:p>
              <a:pPr lvl="0">
                <a:lnSpc>
                  <a:spcPct val="120000"/>
                </a:lnSpc>
              </a:pPr>
              <a:r>
                <a:rPr lang="en-US" sz="1200" dirty="0">
                  <a:solidFill>
                    <a:srgbClr val="262626"/>
                  </a:solidFill>
                  <a:latin typeface="Times New Roman" panose="02020603050405020304" pitchFamily="18" charset="0"/>
                  <a:ea typeface="Microsoft Yahei"/>
                  <a:cs typeface="Times New Roman" panose="02020603050405020304" pitchFamily="18" charset="0"/>
                  <a:sym typeface="Microsoft Yahei"/>
                </a:rPr>
                <a:t>En nuestro caso se llama core quedaria </a:t>
              </a:r>
              <a:r>
                <a:rPr lang="en-US" sz="1200" b="1" dirty="0">
                  <a:solidFill>
                    <a:srgbClr val="262626"/>
                  </a:solidFill>
                  <a:latin typeface="Times New Roman" panose="02020603050405020304" pitchFamily="18" charset="0"/>
                  <a:ea typeface="Microsoft Yahei"/>
                  <a:cs typeface="Times New Roman" panose="02020603050405020304" pitchFamily="18" charset="0"/>
                  <a:sym typeface="Microsoft Yahei"/>
                </a:rPr>
                <a:t>python manage.py startapp </a:t>
              </a:r>
              <a:r>
                <a:rPr lang="en-US" sz="1200" b="1" dirty="0" smtClean="0">
                  <a:solidFill>
                    <a:srgbClr val="262626"/>
                  </a:solidFill>
                  <a:latin typeface="Times New Roman" panose="02020603050405020304" pitchFamily="18" charset="0"/>
                  <a:ea typeface="Microsoft Yahei"/>
                  <a:cs typeface="Times New Roman" panose="02020603050405020304" pitchFamily="18" charset="0"/>
                  <a:sym typeface="Microsoft Yahei"/>
                </a:rPr>
                <a:t>core.</a:t>
              </a:r>
            </a:p>
            <a:p>
              <a:pPr lvl="0">
                <a:lnSpc>
                  <a:spcPct val="120000"/>
                </a:lnSpc>
              </a:pPr>
              <a:r>
                <a:rPr lang="es-EC" sz="1200" dirty="0" smtClean="0">
                  <a:latin typeface="Times New Roman" panose="02020603050405020304" pitchFamily="18" charset="0"/>
                  <a:cs typeface="Times New Roman" panose="02020603050405020304" pitchFamily="18" charset="0"/>
                </a:rPr>
                <a:t>Al ejecutarlo vemos que se creado correctamente luego debemos dentro de core crear 2 carpetas una llamada </a:t>
              </a:r>
              <a:r>
                <a:rPr lang="es-EC" sz="1200" b="1" dirty="0" smtClean="0">
                  <a:latin typeface="Times New Roman" panose="02020603050405020304" pitchFamily="18" charset="0"/>
                  <a:cs typeface="Times New Roman" panose="02020603050405020304" pitchFamily="18" charset="0"/>
                </a:rPr>
                <a:t>Templates</a:t>
              </a:r>
              <a:r>
                <a:rPr lang="es-EC" sz="1200" dirty="0" smtClean="0">
                  <a:latin typeface="Times New Roman" panose="02020603050405020304" pitchFamily="18" charset="0"/>
                  <a:cs typeface="Times New Roman" panose="02020603050405020304" pitchFamily="18" charset="0"/>
                </a:rPr>
                <a:t> y otra llamada </a:t>
              </a:r>
              <a:r>
                <a:rPr lang="es-EC" sz="1200" b="1" dirty="0" smtClean="0">
                  <a:latin typeface="Times New Roman" panose="02020603050405020304" pitchFamily="18" charset="0"/>
                  <a:cs typeface="Times New Roman" panose="02020603050405020304" pitchFamily="18" charset="0"/>
                </a:rPr>
                <a:t>S</a:t>
              </a:r>
              <a:r>
                <a:rPr lang="es-EC" sz="1200" b="1" dirty="0" smtClean="0">
                  <a:latin typeface="Times New Roman" panose="02020603050405020304" pitchFamily="18" charset="0"/>
                  <a:cs typeface="Times New Roman" panose="02020603050405020304" pitchFamily="18" charset="0"/>
                </a:rPr>
                <a:t>tatic. </a:t>
              </a:r>
              <a:endParaRPr sz="1200" dirty="0">
                <a:latin typeface="Times New Roman" panose="02020603050405020304" pitchFamily="18" charset="0"/>
                <a:cs typeface="Times New Roman" panose="02020603050405020304" pitchFamily="18" charset="0"/>
              </a:endParaRPr>
            </a:p>
          </p:txBody>
        </p:sp>
        <p:sp>
          <p:nvSpPr>
            <p:cNvPr id="1012" name="Google Shape;1012;p14"/>
            <p:cNvSpPr/>
            <p:nvPr/>
          </p:nvSpPr>
          <p:spPr>
            <a:xfrm>
              <a:off x="6812893" y="1961240"/>
              <a:ext cx="386100" cy="303278"/>
            </a:xfrm>
            <a:custGeom>
              <a:avLst/>
              <a:gdLst/>
              <a:ahLst/>
              <a:cxnLst/>
              <a:rect l="l" t="t" r="r" b="b"/>
              <a:pathLst>
                <a:path w="766" h="600" extrusionOk="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1018" name="Google Shape;1018;p14"/>
            <p:cNvSpPr/>
            <p:nvPr/>
          </p:nvSpPr>
          <p:spPr>
            <a:xfrm>
              <a:off x="6853193" y="4535718"/>
              <a:ext cx="393983" cy="373087"/>
            </a:xfrm>
            <a:custGeom>
              <a:avLst/>
              <a:gdLst/>
              <a:ahLst/>
              <a:cxnLst/>
              <a:rect l="l" t="t" r="r" b="b"/>
              <a:pathLst>
                <a:path w="638" h="603" extrusionOk="0">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lt1"/>
            </a:solidFill>
            <a:ln>
              <a:noFill/>
            </a:ln>
          </p:spPr>
          <p:txBody>
            <a:bodyPr spcFirstLastPara="1" wrap="square" lIns="121900" tIns="60950" rIns="121900" bIns="6095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1019" name="Google Shape;1019;p14" descr="Texto&#10;&#10;Descripción generada automáticamente con confianza media"/>
          <p:cNvPicPr preferRelativeResize="0"/>
          <p:nvPr/>
        </p:nvPicPr>
        <p:blipFill rotWithShape="1">
          <a:blip r:embed="rId3">
            <a:alphaModFix/>
          </a:blip>
          <a:srcRect/>
          <a:stretch/>
        </p:blipFill>
        <p:spPr>
          <a:xfrm>
            <a:off x="6948264" y="126825"/>
            <a:ext cx="1645838" cy="572717"/>
          </a:xfrm>
          <a:prstGeom prst="rect">
            <a:avLst/>
          </a:prstGeom>
          <a:noFill/>
          <a:ln>
            <a:noFill/>
          </a:ln>
        </p:spPr>
      </p:pic>
      <p:pic>
        <p:nvPicPr>
          <p:cNvPr id="5" name="Imagen 4"/>
          <p:cNvPicPr>
            <a:picLocks noChangeAspect="1"/>
          </p:cNvPicPr>
          <p:nvPr/>
        </p:nvPicPr>
        <p:blipFill rotWithShape="1">
          <a:blip r:embed="rId4"/>
          <a:srcRect r="35624" b="5654"/>
          <a:stretch/>
        </p:blipFill>
        <p:spPr>
          <a:xfrm>
            <a:off x="1820397" y="1585013"/>
            <a:ext cx="3686099" cy="3037227"/>
          </a:xfrm>
          <a:prstGeom prst="rect">
            <a:avLst/>
          </a:prstGeom>
        </p:spPr>
      </p:pic>
    </p:spTree>
    <p:extLst>
      <p:ext uri="{BB962C8B-B14F-4D97-AF65-F5344CB8AC3E}">
        <p14:creationId xmlns:p14="http://schemas.microsoft.com/office/powerpoint/2010/main" val="2618381946"/>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主题​​">
  <a:themeElements>
    <a:clrScheme name="Azul cálido">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262</TotalTime>
  <Words>1526</Words>
  <Application>Microsoft Office PowerPoint</Application>
  <PresentationFormat>Presentación en pantalla (16:9)</PresentationFormat>
  <Paragraphs>113</Paragraphs>
  <Slides>23</Slides>
  <Notes>23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23</vt:i4>
      </vt:variant>
    </vt:vector>
  </HeadingPairs>
  <TitlesOfParts>
    <vt:vector size="30" baseType="lpstr">
      <vt:lpstr>Times New Roman</vt:lpstr>
      <vt:lpstr>Arial</vt:lpstr>
      <vt:lpstr>Microsoft Yahei</vt:lpstr>
      <vt:lpstr>Teko</vt:lpstr>
      <vt:lpstr>Tahoma</vt:lpstr>
      <vt:lpstr>Calibri</vt:lpstr>
      <vt:lpstr>Office 主题​​</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USER</dc:creator>
  <cp:lastModifiedBy>USER</cp:lastModifiedBy>
  <cp:revision>31</cp:revision>
  <dcterms:modified xsi:type="dcterms:W3CDTF">2022-08-15T01:18:41Z</dcterms:modified>
</cp:coreProperties>
</file>